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7"/>
  </p:notesMasterIdLst>
  <p:sldIdLst>
    <p:sldId id="1088" r:id="rId5"/>
    <p:sldId id="1094" r:id="rId6"/>
    <p:sldId id="1095" r:id="rId7"/>
    <p:sldId id="1092" r:id="rId8"/>
    <p:sldId id="1137" r:id="rId9"/>
    <p:sldId id="1156" r:id="rId10"/>
    <p:sldId id="1158" r:id="rId11"/>
    <p:sldId id="1098" r:id="rId12"/>
    <p:sldId id="1104" r:id="rId13"/>
    <p:sldId id="1155" r:id="rId14"/>
    <p:sldId id="1142" r:id="rId15"/>
    <p:sldId id="1123" r:id="rId16"/>
    <p:sldId id="1124" r:id="rId17"/>
    <p:sldId id="1125" r:id="rId18"/>
    <p:sldId id="1144" r:id="rId19"/>
    <p:sldId id="1145" r:id="rId20"/>
    <p:sldId id="1146" r:id="rId21"/>
    <p:sldId id="1147" r:id="rId22"/>
    <p:sldId id="1148" r:id="rId23"/>
    <p:sldId id="1149" r:id="rId24"/>
    <p:sldId id="1154" r:id="rId25"/>
    <p:sldId id="11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wang, Dalan (TMP)" initials="HD(" lastIdx="1" clrIdx="0">
    <p:extLst>
      <p:ext uri="{19B8F6BF-5375-455C-9EA6-DF929625EA0E}">
        <p15:presenceInfo xmlns:p15="http://schemas.microsoft.com/office/powerpoint/2012/main" userId="S::dhwang@aarp.org::d75e203e-b952-4862-8b8d-105810e2fe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778"/>
    <a:srgbClr val="FFBCB9"/>
    <a:srgbClr val="FC908E"/>
    <a:srgbClr val="FF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4238" autoAdjust="0"/>
  </p:normalViewPr>
  <p:slideViewPr>
    <p:cSldViewPr snapToGrid="0">
      <p:cViewPr varScale="1">
        <p:scale>
          <a:sx n="133" d="100"/>
          <a:sy n="133" d="100"/>
        </p:scale>
        <p:origin x="2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6094D-CBEA-424B-BABB-51F99CEB63BB}" type="datetimeFigureOut">
              <a:rPr lang="en-US" smtClean="0"/>
              <a:t>9/2/24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EFF69-EF0E-4EE2-8339-460C307FFF45}" type="slidenum">
              <a:rPr lang="en-US" smtClean="0"/>
              <a:t>‹#›</a:t>
            </a:fld>
            <a:endParaRPr lang="en-US"/>
          </a:p>
        </p:txBody>
      </p:sp>
    </p:spTree>
    <p:extLst>
      <p:ext uri="{BB962C8B-B14F-4D97-AF65-F5344CB8AC3E}">
        <p14:creationId xmlns:p14="http://schemas.microsoft.com/office/powerpoint/2010/main" val="138411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3A083D81-0F6B-C944-A851-B9DED1D9AE60}" type="slidenum">
              <a:rPr lang="en-US" smtClean="0"/>
              <a:t>1</a:t>
            </a:fld>
            <a:endParaRPr lang="en-US"/>
          </a:p>
        </p:txBody>
      </p:sp>
    </p:spTree>
    <p:extLst>
      <p:ext uri="{BB962C8B-B14F-4D97-AF65-F5344CB8AC3E}">
        <p14:creationId xmlns:p14="http://schemas.microsoft.com/office/powerpoint/2010/main" val="49138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19</a:t>
            </a:fld>
            <a:endParaRPr lang="en-US"/>
          </a:p>
        </p:txBody>
      </p:sp>
    </p:spTree>
    <p:extLst>
      <p:ext uri="{BB962C8B-B14F-4D97-AF65-F5344CB8AC3E}">
        <p14:creationId xmlns:p14="http://schemas.microsoft.com/office/powerpoint/2010/main" val="37889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20</a:t>
            </a:fld>
            <a:endParaRPr lang="en-US"/>
          </a:p>
        </p:txBody>
      </p:sp>
    </p:spTree>
    <p:extLst>
      <p:ext uri="{BB962C8B-B14F-4D97-AF65-F5344CB8AC3E}">
        <p14:creationId xmlns:p14="http://schemas.microsoft.com/office/powerpoint/2010/main" val="156018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latin typeface="Calibri" panose="020F0502020204030204" pitchFamily="34" charset="0"/>
                <a:ea typeface="Times New Roman" panose="02020603050405020304" pitchFamily="18" charset="0"/>
              </a:rPr>
              <a:t>How Age-Friendly do you think your community is?</a:t>
            </a:r>
          </a:p>
          <a:p>
            <a:pPr fontAlgn="base"/>
            <a:endParaRPr lang="en-US" sz="1200" dirty="0">
              <a:latin typeface="Calibri" panose="020F0502020204030204" pitchFamily="34" charset="0"/>
              <a:ea typeface="Times New Roman" panose="02020603050405020304" pitchFamily="18" charset="0"/>
            </a:endParaRPr>
          </a:p>
          <a:p>
            <a:pPr fontAlgn="base"/>
            <a:r>
              <a:rPr lang="en-US" sz="1200" dirty="0">
                <a:latin typeface="Calibri" panose="020F0502020204030204" pitchFamily="34" charset="0"/>
                <a:ea typeface="Times New Roman" panose="02020603050405020304" pitchFamily="18" charset="0"/>
              </a:rPr>
              <a:t>Take a self-assessment. Rank your community on a scale of 1-10 on each of the domains of livability:</a:t>
            </a:r>
          </a:p>
          <a:p>
            <a:pPr fontAlgn="base"/>
            <a:r>
              <a:rPr lang="en-US" sz="1200" dirty="0">
                <a:latin typeface="Calibri" panose="020F0502020204030204" pitchFamily="34" charset="0"/>
                <a:ea typeface="Times New Roman" panose="02020603050405020304" pitchFamily="18" charset="0"/>
              </a:rPr>
              <a:t> </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Housing</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Transportation</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Outdoor Spaces and Buildings</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Community Supports and Health Services, </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Communication and Information</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Civic Participation/Employment Opportunities</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Social Participation </a:t>
            </a:r>
          </a:p>
          <a:p>
            <a:pPr marL="285750" indent="-285750" fontAlgn="base">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Respect and Social Inclusion</a:t>
            </a:r>
          </a:p>
        </p:txBody>
      </p:sp>
      <p:sp>
        <p:nvSpPr>
          <p:cNvPr id="4" name="Slide Number Placeholder 3"/>
          <p:cNvSpPr>
            <a:spLocks noGrp="1"/>
          </p:cNvSpPr>
          <p:nvPr>
            <p:ph type="sldNum" sz="quarter" idx="5"/>
          </p:nvPr>
        </p:nvSpPr>
        <p:spPr/>
        <p:txBody>
          <a:bodyPr/>
          <a:lstStyle/>
          <a:p>
            <a:fld id="{BA7EFF69-EF0E-4EE2-8339-460C307FFF45}" type="slidenum">
              <a:rPr lang="en-US" smtClean="0"/>
              <a:t>21</a:t>
            </a:fld>
            <a:endParaRPr lang="en-US"/>
          </a:p>
        </p:txBody>
      </p:sp>
    </p:spTree>
    <p:extLst>
      <p:ext uri="{BB962C8B-B14F-4D97-AF65-F5344CB8AC3E}">
        <p14:creationId xmlns:p14="http://schemas.microsoft.com/office/powerpoint/2010/main" val="181912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AARP offers more than 20 free publications via download and print to support local leaders create better housing, transportation and public spaces.</a:t>
            </a:r>
          </a:p>
          <a:p>
            <a:endParaRPr lang="en-US" dirty="0"/>
          </a:p>
          <a:p>
            <a:r>
              <a:rPr lang="en-US" dirty="0"/>
              <a:t>Our weekly newsletter reaches more than 100,000 local leaders; sign up</a:t>
            </a:r>
            <a:r>
              <a:rPr lang="en-US" baseline="0" dirty="0"/>
              <a:t> for weekly updates from AARP on all-things-livable by texting LIVABLE to 50757.</a:t>
            </a:r>
          </a:p>
          <a:p>
            <a:endParaRPr lang="en-US" baseline="0" dirty="0"/>
          </a:p>
          <a:p>
            <a:r>
              <a:rPr lang="en-US" baseline="0" dirty="0"/>
              <a:t>Learn more about our Community Challenge grant program via aarp.org/livable or aarp.org/CommunityChallenge OR by searching our interactive map (livablemap.aarp.org) where you can find past grantees, search by topic, and much more.</a:t>
            </a:r>
            <a:endParaRPr lang="en-US" dirty="0"/>
          </a:p>
        </p:txBody>
      </p:sp>
      <p:sp>
        <p:nvSpPr>
          <p:cNvPr id="4" name="Slide Number Placeholder 3"/>
          <p:cNvSpPr>
            <a:spLocks noGrp="1"/>
          </p:cNvSpPr>
          <p:nvPr>
            <p:ph type="sldNum" sz="quarter" idx="10"/>
          </p:nvPr>
        </p:nvSpPr>
        <p:spPr/>
        <p:txBody>
          <a:bodyPr/>
          <a:lstStyle/>
          <a:p>
            <a:fld id="{4E20FE7D-CE72-46A5-A3DC-D05ABD5E0428}" type="slidenum">
              <a:rPr lang="en-US" smtClean="0"/>
              <a:t>22</a:t>
            </a:fld>
            <a:endParaRPr lang="en-US" dirty="0"/>
          </a:p>
        </p:txBody>
      </p:sp>
    </p:spTree>
    <p:extLst>
      <p:ext uri="{BB962C8B-B14F-4D97-AF65-F5344CB8AC3E}">
        <p14:creationId xmlns:p14="http://schemas.microsoft.com/office/powerpoint/2010/main" val="2045657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5C0033"/>
                </a:solidFill>
              </a:rPr>
              <a:t>Note: Communities report that enrollment in age-friendly has helped them become successful in overcoming some of the following barriers.</a:t>
            </a:r>
            <a:endParaRPr lang="en-US" b="1" dirty="0">
              <a:solidFill>
                <a:srgbClr val="5C0033"/>
              </a:solidFill>
            </a:endParaRPr>
          </a:p>
          <a:p>
            <a:r>
              <a:rPr lang="en-US" b="1" dirty="0">
                <a:solidFill>
                  <a:srgbClr val="5C0033"/>
                </a:solidFill>
              </a:rPr>
              <a:t>NAFSC Role in Overcoming Barriers, </a:t>
            </a:r>
            <a:r>
              <a:rPr lang="en-US" sz="1000" b="1" dirty="0">
                <a:solidFill>
                  <a:srgbClr val="5C0033"/>
                </a:solidFill>
              </a:rPr>
              <a:t>n=140</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Private Sector Has Taken Action</a:t>
            </a:r>
            <a:r>
              <a:rPr lang="en-US" dirty="0"/>
              <a:t> </a:t>
            </a:r>
            <a:r>
              <a:rPr lang="en-US" sz="1200" b="0" i="0" u="none" strike="noStrike" kern="1200" dirty="0">
                <a:solidFill>
                  <a:schemeClr val="tx1"/>
                </a:solidFill>
                <a:effectLst/>
                <a:latin typeface="+mn-lt"/>
                <a:ea typeface="+mn-ea"/>
                <a:cs typeface="+mn-cs"/>
              </a:rPr>
              <a:t>13%</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Public Policies Enacted</a:t>
            </a:r>
            <a:r>
              <a:rPr lang="en-US" dirty="0"/>
              <a:t> </a:t>
            </a:r>
            <a:r>
              <a:rPr lang="en-US" sz="1200" b="0" i="0" u="none" strike="noStrike" kern="1200" dirty="0">
                <a:solidFill>
                  <a:schemeClr val="tx1"/>
                </a:solidFill>
                <a:effectLst/>
                <a:latin typeface="+mn-lt"/>
                <a:ea typeface="+mn-ea"/>
                <a:cs typeface="+mn-cs"/>
              </a:rPr>
              <a:t>29%</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Public Sector Has Taken Action</a:t>
            </a:r>
            <a:r>
              <a:rPr lang="en-US" dirty="0"/>
              <a:t> </a:t>
            </a:r>
            <a:r>
              <a:rPr lang="en-US" sz="1200" b="0" i="0" u="none" strike="noStrike" kern="1200" dirty="0">
                <a:solidFill>
                  <a:schemeClr val="tx1"/>
                </a:solidFill>
                <a:effectLst/>
                <a:latin typeface="+mn-lt"/>
                <a:ea typeface="+mn-ea"/>
                <a:cs typeface="+mn-cs"/>
              </a:rPr>
              <a:t>34%</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Improved Regional Coordination</a:t>
            </a:r>
            <a:r>
              <a:rPr lang="en-US" dirty="0"/>
              <a:t> </a:t>
            </a:r>
            <a:r>
              <a:rPr lang="en-US" sz="1200" b="0" i="0" u="none" strike="noStrike" kern="1200" dirty="0">
                <a:solidFill>
                  <a:schemeClr val="tx1"/>
                </a:solidFill>
                <a:effectLst/>
                <a:latin typeface="+mn-lt"/>
                <a:ea typeface="+mn-ea"/>
                <a:cs typeface="+mn-cs"/>
              </a:rPr>
              <a:t>36%</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Improved Municipal Service Coordination</a:t>
            </a:r>
            <a:r>
              <a:rPr lang="en-US" dirty="0"/>
              <a:t> </a:t>
            </a:r>
            <a:r>
              <a:rPr lang="en-US" sz="1200" b="0" i="0" u="none" strike="noStrike" kern="1200" dirty="0">
                <a:solidFill>
                  <a:schemeClr val="tx1"/>
                </a:solidFill>
                <a:effectLst/>
                <a:latin typeface="+mn-lt"/>
                <a:ea typeface="+mn-ea"/>
                <a:cs typeface="+mn-cs"/>
              </a:rPr>
              <a:t>41%</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Improved Service Coordination</a:t>
            </a:r>
            <a:r>
              <a:rPr lang="en-US" dirty="0"/>
              <a:t> </a:t>
            </a:r>
            <a:r>
              <a:rPr lang="en-US" sz="1200" b="0" i="0" u="none" strike="noStrike" kern="1200" dirty="0">
                <a:solidFill>
                  <a:schemeClr val="tx1"/>
                </a:solidFill>
                <a:effectLst/>
                <a:latin typeface="+mn-lt"/>
                <a:ea typeface="+mn-ea"/>
                <a:cs typeface="+mn-cs"/>
              </a:rPr>
              <a:t>42%</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Increased Public Support for Aging</a:t>
            </a:r>
            <a:r>
              <a:rPr lang="en-US" dirty="0"/>
              <a:t> </a:t>
            </a:r>
            <a:r>
              <a:rPr lang="en-US" sz="1200" b="0" i="0" u="none" strike="noStrike" kern="1200" dirty="0">
                <a:solidFill>
                  <a:schemeClr val="tx1"/>
                </a:solidFill>
                <a:effectLst/>
                <a:latin typeface="+mn-lt"/>
                <a:ea typeface="+mn-ea"/>
                <a:cs typeface="+mn-cs"/>
              </a:rPr>
              <a:t>43%</a:t>
            </a:r>
            <a:r>
              <a:rPr lang="en-US" dirty="0"/>
              <a:t> </a:t>
            </a:r>
          </a:p>
          <a:p>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9</a:t>
            </a:fld>
            <a:endParaRPr lang="en-US"/>
          </a:p>
        </p:txBody>
      </p:sp>
    </p:spTree>
    <p:extLst>
      <p:ext uri="{BB962C8B-B14F-4D97-AF65-F5344CB8AC3E}">
        <p14:creationId xmlns:p14="http://schemas.microsoft.com/office/powerpoint/2010/main" val="294342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4A86ACD-A64E-462E-A0FA-697A9A6223C9}" type="slidenum">
              <a:rPr lang="en-US" smtClean="0"/>
              <a:pPr/>
              <a:t>11</a:t>
            </a:fld>
            <a:endParaRPr lang="en-US" dirty="0"/>
          </a:p>
        </p:txBody>
      </p:sp>
      <p:sp>
        <p:nvSpPr>
          <p:cNvPr id="5" name="Notes Placeholder 4"/>
          <p:cNvSpPr>
            <a:spLocks noGrp="1"/>
          </p:cNvSpPr>
          <p:nvPr>
            <p:ph type="body" sz="quarter" idx="11"/>
          </p:nvPr>
        </p:nvSpPr>
        <p:spPr/>
        <p:txBody>
          <a:bodyPr/>
          <a:lstStyle/>
          <a:p>
            <a:r>
              <a:rPr lang="en-US" dirty="0"/>
              <a:t>Don’t forget: talk about the new Federal Funding category</a:t>
            </a:r>
          </a:p>
          <a:p>
            <a:r>
              <a:rPr lang="en-US" dirty="0"/>
              <a:t>Outdoor spaces – dark red (</a:t>
            </a:r>
            <a:r>
              <a:rPr lang="en-US" sz="1200" b="0" i="0" kern="1200" dirty="0">
                <a:solidFill>
                  <a:schemeClr val="tx1"/>
                </a:solidFill>
                <a:effectLst/>
                <a:latin typeface="+mn-lt"/>
                <a:ea typeface="+mn-ea"/>
                <a:cs typeface="+mn-cs"/>
              </a:rPr>
              <a:t>171, 33, 37)</a:t>
            </a:r>
            <a:endParaRPr lang="en-US" dirty="0"/>
          </a:p>
          <a:p>
            <a:r>
              <a:rPr lang="en-US" dirty="0"/>
              <a:t>Transportation – bright red (239, 19, 0)</a:t>
            </a:r>
          </a:p>
          <a:p>
            <a:r>
              <a:rPr lang="en-US" dirty="0"/>
              <a:t>Civic engagement – salmon (247, 93, 89)</a:t>
            </a:r>
          </a:p>
          <a:p>
            <a:r>
              <a:rPr lang="en-US" dirty="0"/>
              <a:t>Communication – salmon 2 (252, 144, 142)</a:t>
            </a:r>
          </a:p>
          <a:p>
            <a:r>
              <a:rPr lang="en-US" dirty="0"/>
              <a:t>Respect – pink (255, 188, 185)</a:t>
            </a:r>
          </a:p>
          <a:p>
            <a:r>
              <a:rPr lang="en-US" dirty="0"/>
              <a:t>Social Participation – peach (252, 197, 165)</a:t>
            </a:r>
          </a:p>
          <a:p>
            <a:r>
              <a:rPr lang="en-US" dirty="0"/>
              <a:t>Health – peach 2 (255, 167, 120)</a:t>
            </a:r>
          </a:p>
          <a:p>
            <a:r>
              <a:rPr lang="en-US" dirty="0"/>
              <a:t>Housing – maroon (92, 0, 51)</a:t>
            </a:r>
          </a:p>
          <a:p>
            <a:endParaRPr lang="en-US" dirty="0"/>
          </a:p>
        </p:txBody>
      </p:sp>
    </p:spTree>
    <p:extLst>
      <p:ext uri="{BB962C8B-B14F-4D97-AF65-F5344CB8AC3E}">
        <p14:creationId xmlns:p14="http://schemas.microsoft.com/office/powerpoint/2010/main" val="306535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a:latin typeface="+mn-lt"/>
              </a:rPr>
              <a:t>Stat: Most adults would consider leaving their current home to find one that would better enable them to age independently (all adults: 49%; 50-plus: 57%). Others would consider moving for options that:</a:t>
            </a:r>
          </a:p>
          <a:p>
            <a:pPr marL="0" indent="0">
              <a:buNone/>
            </a:pPr>
            <a:r>
              <a:rPr lang="en-US" i="0" dirty="0">
                <a:latin typeface="+mn-lt"/>
              </a:rPr>
              <a:t>Cost less to maintain (All adults: 44%),</a:t>
            </a:r>
          </a:p>
          <a:p>
            <a:pPr marL="0" indent="0">
              <a:buNone/>
            </a:pPr>
            <a:r>
              <a:rPr lang="en-US" i="0" dirty="0">
                <a:latin typeface="+mn-lt"/>
              </a:rPr>
              <a:t>Were smaller (All adults: 23%; and 50-plus: 29%), and</a:t>
            </a:r>
          </a:p>
          <a:p>
            <a:pPr marL="0" indent="0">
              <a:buNone/>
            </a:pPr>
            <a:r>
              <a:rPr lang="en-US" i="0" dirty="0">
                <a:latin typeface="+mn-lt"/>
              </a:rPr>
              <a:t>Were physically easier to maintain (All adults: 38%; and 50-plus: 44%)</a:t>
            </a:r>
          </a:p>
          <a:p>
            <a:endParaRPr lang="en-US" i="0" dirty="0"/>
          </a:p>
          <a:p>
            <a:pPr marL="0" indent="0">
              <a:buNone/>
            </a:pPr>
            <a:r>
              <a:rPr lang="en-US" sz="1200" i="0" dirty="0">
                <a:latin typeface="+mn-lt"/>
              </a:rPr>
              <a:t>We spend more time in our homes than anywhere else, so housing costs, choices, and accessibility are critical. Great communities provide housing opportunities for people of all ages, incomes, and abilities, allowing everyone to live in a quality neighborhood regardless of their circumstances.</a:t>
            </a:r>
          </a:p>
          <a:p>
            <a:pPr marL="0" indent="0">
              <a:buNone/>
            </a:pPr>
            <a:endParaRPr lang="en-US" sz="1200" i="0" dirty="0">
              <a:latin typeface="+mn-lt"/>
            </a:endParaRPr>
          </a:p>
          <a:p>
            <a:pPr marL="0" indent="0">
              <a:buNone/>
            </a:pPr>
            <a:r>
              <a:rPr lang="en-US" sz="1200" i="0" dirty="0">
                <a:latin typeface="+mn-lt"/>
              </a:rPr>
              <a:t>More than three-quarters of adults ages 50 and older want to stay in their homes (77%) and communities (79%) as they age, one-third (33%) also report their houses would need modifications to be able to do so safely and independently.</a:t>
            </a:r>
          </a:p>
          <a:p>
            <a:endParaRPr lang="en-US" i="0" dirty="0"/>
          </a:p>
        </p:txBody>
      </p:sp>
      <p:sp>
        <p:nvSpPr>
          <p:cNvPr id="4" name="Slide Number Placeholder 3"/>
          <p:cNvSpPr>
            <a:spLocks noGrp="1"/>
          </p:cNvSpPr>
          <p:nvPr>
            <p:ph type="sldNum" sz="quarter" idx="5"/>
          </p:nvPr>
        </p:nvSpPr>
        <p:spPr/>
        <p:txBody>
          <a:bodyPr/>
          <a:lstStyle/>
          <a:p>
            <a:fld id="{BA7EFF69-EF0E-4EE2-8339-460C307FFF45}" type="slidenum">
              <a:rPr lang="en-US" smtClean="0"/>
              <a:t>13</a:t>
            </a:fld>
            <a:endParaRPr lang="en-US"/>
          </a:p>
        </p:txBody>
      </p:sp>
    </p:spTree>
    <p:extLst>
      <p:ext uri="{BB962C8B-B14F-4D97-AF65-F5344CB8AC3E}">
        <p14:creationId xmlns:p14="http://schemas.microsoft.com/office/powerpoint/2010/main" val="342251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14</a:t>
            </a:fld>
            <a:endParaRPr lang="en-US"/>
          </a:p>
        </p:txBody>
      </p:sp>
    </p:spTree>
    <p:extLst>
      <p:ext uri="{BB962C8B-B14F-4D97-AF65-F5344CB8AC3E}">
        <p14:creationId xmlns:p14="http://schemas.microsoft.com/office/powerpoint/2010/main" val="99984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15</a:t>
            </a:fld>
            <a:endParaRPr lang="en-US"/>
          </a:p>
        </p:txBody>
      </p:sp>
    </p:spTree>
    <p:extLst>
      <p:ext uri="{BB962C8B-B14F-4D97-AF65-F5344CB8AC3E}">
        <p14:creationId xmlns:p14="http://schemas.microsoft.com/office/powerpoint/2010/main" val="153586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16</a:t>
            </a:fld>
            <a:endParaRPr lang="en-US"/>
          </a:p>
        </p:txBody>
      </p:sp>
    </p:spTree>
    <p:extLst>
      <p:ext uri="{BB962C8B-B14F-4D97-AF65-F5344CB8AC3E}">
        <p14:creationId xmlns:p14="http://schemas.microsoft.com/office/powerpoint/2010/main" val="262229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17</a:t>
            </a:fld>
            <a:endParaRPr lang="en-US"/>
          </a:p>
        </p:txBody>
      </p:sp>
    </p:spTree>
    <p:extLst>
      <p:ext uri="{BB962C8B-B14F-4D97-AF65-F5344CB8AC3E}">
        <p14:creationId xmlns:p14="http://schemas.microsoft.com/office/powerpoint/2010/main" val="33692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Moving easily and safely from one place to another vastly improves quality of life. Transportation options that connect people to social activities, jobs, and medical care, and offer convenient, healthy, accessible, and low-cost alternatives to driving are paramount to supporting all community members.</a:t>
            </a:r>
            <a:endParaRPr lang="en-US" dirty="0"/>
          </a:p>
        </p:txBody>
      </p:sp>
      <p:sp>
        <p:nvSpPr>
          <p:cNvPr id="4" name="Slide Number Placeholder 3"/>
          <p:cNvSpPr>
            <a:spLocks noGrp="1"/>
          </p:cNvSpPr>
          <p:nvPr>
            <p:ph type="sldNum" sz="quarter" idx="5"/>
          </p:nvPr>
        </p:nvSpPr>
        <p:spPr/>
        <p:txBody>
          <a:bodyPr/>
          <a:lstStyle/>
          <a:p>
            <a:fld id="{BA7EFF69-EF0E-4EE2-8339-460C307FFF45}" type="slidenum">
              <a:rPr lang="en-US" smtClean="0"/>
              <a:t>18</a:t>
            </a:fld>
            <a:endParaRPr lang="en-US"/>
          </a:p>
        </p:txBody>
      </p:sp>
    </p:spTree>
    <p:extLst>
      <p:ext uri="{BB962C8B-B14F-4D97-AF65-F5344CB8AC3E}">
        <p14:creationId xmlns:p14="http://schemas.microsoft.com/office/powerpoint/2010/main" val="1164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6BB715-E670-4BEA-9E94-08E7BA5ABCF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20">
            <a:extLst>
              <a:ext uri="{FF2B5EF4-FFF2-40B4-BE49-F238E27FC236}">
                <a16:creationId xmlns:a16="http://schemas.microsoft.com/office/drawing/2014/main" id="{B035C879-5775-433E-A589-C05B8D5A91F3}"/>
              </a:ext>
            </a:extLst>
          </p:cNvPr>
          <p:cNvSpPr>
            <a:spLocks noGrp="1"/>
          </p:cNvSpPr>
          <p:nvPr>
            <p:ph type="body" sz="quarter" idx="13" hasCustomPrompt="1"/>
          </p:nvPr>
        </p:nvSpPr>
        <p:spPr>
          <a:xfrm>
            <a:off x="812801" y="5815955"/>
            <a:ext cx="10566400" cy="689787"/>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800" b="1" dirty="0">
                <a:solidFill>
                  <a:schemeClr val="bg1"/>
                </a:solidFill>
              </a:rPr>
              <a:t>Name, Title </a:t>
            </a:r>
          </a:p>
        </p:txBody>
      </p:sp>
      <p:sp>
        <p:nvSpPr>
          <p:cNvPr id="10" name="Text Placeholder 25">
            <a:extLst>
              <a:ext uri="{FF2B5EF4-FFF2-40B4-BE49-F238E27FC236}">
                <a16:creationId xmlns:a16="http://schemas.microsoft.com/office/drawing/2014/main" id="{D6BA30E6-0BEA-4A01-9B3B-C72A5A3AD89B}"/>
              </a:ext>
            </a:extLst>
          </p:cNvPr>
          <p:cNvSpPr>
            <a:spLocks noGrp="1"/>
          </p:cNvSpPr>
          <p:nvPr>
            <p:ph type="body" sz="quarter" idx="14" hasCustomPrompt="1"/>
          </p:nvPr>
        </p:nvSpPr>
        <p:spPr>
          <a:xfrm>
            <a:off x="812801" y="4065125"/>
            <a:ext cx="10566400" cy="450106"/>
          </a:xfrm>
        </p:spPr>
        <p:txBody>
          <a:bodyPr>
            <a:noAutofit/>
          </a:bodyPr>
          <a:lstStyle>
            <a:lvl1pPr marL="0" indent="0">
              <a:buNone/>
              <a:defRPr sz="2400">
                <a:solidFill>
                  <a:schemeClr val="bg1"/>
                </a:solidFill>
              </a:defRPr>
            </a:lvl1pPr>
          </a:lstStyle>
          <a:p>
            <a:pPr lvl="0"/>
            <a:r>
              <a:rPr lang="en-US" dirty="0"/>
              <a:t>TITLE OF EVENT</a:t>
            </a:r>
          </a:p>
        </p:txBody>
      </p:sp>
      <p:sp>
        <p:nvSpPr>
          <p:cNvPr id="11" name="Text Placeholder 25">
            <a:extLst>
              <a:ext uri="{FF2B5EF4-FFF2-40B4-BE49-F238E27FC236}">
                <a16:creationId xmlns:a16="http://schemas.microsoft.com/office/drawing/2014/main" id="{D14E9B9E-5396-48F2-8652-4E6B5DB13CE4}"/>
              </a:ext>
            </a:extLst>
          </p:cNvPr>
          <p:cNvSpPr>
            <a:spLocks noGrp="1"/>
          </p:cNvSpPr>
          <p:nvPr>
            <p:ph type="body" sz="quarter" idx="15" hasCustomPrompt="1"/>
          </p:nvPr>
        </p:nvSpPr>
        <p:spPr>
          <a:xfrm>
            <a:off x="812801" y="4515230"/>
            <a:ext cx="10566400" cy="450106"/>
          </a:xfrm>
        </p:spPr>
        <p:txBody>
          <a:bodyPr>
            <a:noAutofit/>
          </a:bodyPr>
          <a:lstStyle>
            <a:lvl1pPr marL="0" indent="0">
              <a:buNone/>
              <a:defRPr sz="2400" b="0">
                <a:solidFill>
                  <a:schemeClr val="bg1"/>
                </a:solidFill>
              </a:defRPr>
            </a:lvl1pPr>
          </a:lstStyle>
          <a:p>
            <a:pPr lvl="0"/>
            <a:r>
              <a:rPr lang="en-US" dirty="0"/>
              <a:t>Date of Event</a:t>
            </a:r>
          </a:p>
        </p:txBody>
      </p:sp>
      <p:sp>
        <p:nvSpPr>
          <p:cNvPr id="12" name="Text Placeholder 28">
            <a:extLst>
              <a:ext uri="{FF2B5EF4-FFF2-40B4-BE49-F238E27FC236}">
                <a16:creationId xmlns:a16="http://schemas.microsoft.com/office/drawing/2014/main" id="{958EA2D8-3E0B-4A3C-AA15-969C639B57F3}"/>
              </a:ext>
            </a:extLst>
          </p:cNvPr>
          <p:cNvSpPr>
            <a:spLocks noGrp="1"/>
          </p:cNvSpPr>
          <p:nvPr>
            <p:ph type="body" sz="quarter" idx="16" hasCustomPrompt="1"/>
          </p:nvPr>
        </p:nvSpPr>
        <p:spPr>
          <a:xfrm>
            <a:off x="812801" y="1950775"/>
            <a:ext cx="10566400" cy="2097087"/>
          </a:xfrm>
        </p:spPr>
        <p:txBody>
          <a:bodyPr wrap="none">
            <a:noAutofit/>
          </a:bodyPr>
          <a:lstStyle>
            <a:lvl1pPr marL="0" indent="0">
              <a:lnSpc>
                <a:spcPct val="90000"/>
              </a:lnSpc>
              <a:spcBef>
                <a:spcPts val="0"/>
              </a:spcBef>
              <a:buNone/>
              <a:defRPr sz="6600">
                <a:solidFill>
                  <a:schemeClr val="bg1"/>
                </a:solidFill>
              </a:defRPr>
            </a:lvl1pPr>
          </a:lstStyle>
          <a:p>
            <a:pPr lvl="0"/>
            <a:r>
              <a:rPr lang="en-US" dirty="0"/>
              <a:t>Presentation Title</a:t>
            </a:r>
          </a:p>
        </p:txBody>
      </p:sp>
      <p:pic>
        <p:nvPicPr>
          <p:cNvPr id="13" name="Picture 12" descr="A picture containing drawing&#10;&#10;Description automatically generated">
            <a:extLst>
              <a:ext uri="{FF2B5EF4-FFF2-40B4-BE49-F238E27FC236}">
                <a16:creationId xmlns:a16="http://schemas.microsoft.com/office/drawing/2014/main" id="{0D17234A-2E16-43F9-8634-5F3B7F2E8182}"/>
              </a:ext>
            </a:extLst>
          </p:cNvPr>
          <p:cNvPicPr>
            <a:picLocks noChangeAspect="1"/>
          </p:cNvPicPr>
          <p:nvPr userDrawn="1"/>
        </p:nvPicPr>
        <p:blipFill>
          <a:blip r:embed="rId2"/>
          <a:stretch>
            <a:fillRect/>
          </a:stretch>
        </p:blipFill>
        <p:spPr>
          <a:xfrm>
            <a:off x="812801" y="537772"/>
            <a:ext cx="2860549" cy="587784"/>
          </a:xfrm>
          <a:prstGeom prst="rect">
            <a:avLst/>
          </a:prstGeom>
        </p:spPr>
      </p:pic>
    </p:spTree>
    <p:extLst>
      <p:ext uri="{BB962C8B-B14F-4D97-AF65-F5344CB8AC3E}">
        <p14:creationId xmlns:p14="http://schemas.microsoft.com/office/powerpoint/2010/main" val="3704830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ecklist 4 bullets">
    <p:bg>
      <p:bgRef idx="1001">
        <a:schemeClr val="bg1"/>
      </p:bgRef>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66A4D231-96EF-0242-935B-14FF200ACDF1}"/>
              </a:ext>
            </a:extLst>
          </p:cNvPr>
          <p:cNvSpPr>
            <a:spLocks noGrp="1"/>
          </p:cNvSpPr>
          <p:nvPr>
            <p:ph type="body" sz="quarter" idx="18" hasCustomPrompt="1"/>
          </p:nvPr>
        </p:nvSpPr>
        <p:spPr>
          <a:xfrm>
            <a:off x="1252315" y="1917684"/>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2" name="Text Placeholder 4">
            <a:extLst>
              <a:ext uri="{FF2B5EF4-FFF2-40B4-BE49-F238E27FC236}">
                <a16:creationId xmlns:a16="http://schemas.microsoft.com/office/drawing/2014/main" id="{824F47EE-8366-5648-B679-D22D997DE3BB}"/>
              </a:ext>
            </a:extLst>
          </p:cNvPr>
          <p:cNvSpPr>
            <a:spLocks noGrp="1"/>
          </p:cNvSpPr>
          <p:nvPr>
            <p:ph type="body" sz="quarter" idx="25" hasCustomPrompt="1"/>
          </p:nvPr>
        </p:nvSpPr>
        <p:spPr>
          <a:xfrm>
            <a:off x="1252315" y="2824537"/>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6" name="Text Placeholder 4">
            <a:extLst>
              <a:ext uri="{FF2B5EF4-FFF2-40B4-BE49-F238E27FC236}">
                <a16:creationId xmlns:a16="http://schemas.microsoft.com/office/drawing/2014/main" id="{61D5BE63-561C-5B45-A4BD-F8AC24AC3B0F}"/>
              </a:ext>
            </a:extLst>
          </p:cNvPr>
          <p:cNvSpPr>
            <a:spLocks noGrp="1"/>
          </p:cNvSpPr>
          <p:nvPr>
            <p:ph type="body" sz="quarter" idx="26" hasCustomPrompt="1"/>
          </p:nvPr>
        </p:nvSpPr>
        <p:spPr>
          <a:xfrm>
            <a:off x="1252315" y="3772807"/>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7" name="Text Placeholder 4">
            <a:extLst>
              <a:ext uri="{FF2B5EF4-FFF2-40B4-BE49-F238E27FC236}">
                <a16:creationId xmlns:a16="http://schemas.microsoft.com/office/drawing/2014/main" id="{25F4C6E3-387E-3546-89F8-CFCEACC61FA8}"/>
              </a:ext>
            </a:extLst>
          </p:cNvPr>
          <p:cNvSpPr>
            <a:spLocks noGrp="1"/>
          </p:cNvSpPr>
          <p:nvPr>
            <p:ph type="body" sz="quarter" idx="27" hasCustomPrompt="1"/>
          </p:nvPr>
        </p:nvSpPr>
        <p:spPr>
          <a:xfrm>
            <a:off x="1252315" y="4724298"/>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6" name="Picture Placeholder 5">
            <a:extLst>
              <a:ext uri="{FF2B5EF4-FFF2-40B4-BE49-F238E27FC236}">
                <a16:creationId xmlns:a16="http://schemas.microsoft.com/office/drawing/2014/main" id="{3EF8D68E-C217-C04A-82A3-780B759855AF}"/>
              </a:ext>
            </a:extLst>
          </p:cNvPr>
          <p:cNvSpPr>
            <a:spLocks noGrp="1"/>
          </p:cNvSpPr>
          <p:nvPr>
            <p:ph type="pic" sz="quarter" idx="28"/>
          </p:nvPr>
        </p:nvSpPr>
        <p:spPr>
          <a:xfrm>
            <a:off x="8026400" y="0"/>
            <a:ext cx="4165600" cy="6858000"/>
          </a:xfrm>
          <a:prstGeom prst="rect">
            <a:avLst/>
          </a:prstGeom>
        </p:spPr>
        <p:txBody>
          <a:bodyPr>
            <a:normAutofit/>
          </a:bodyPr>
          <a:lstStyle>
            <a:lvl1pPr>
              <a:defRPr sz="1400" b="0" i="0">
                <a:latin typeface="Source Sans Pro" panose="020B0503030403020204" pitchFamily="34" charset="77"/>
              </a:defRPr>
            </a:lvl1pPr>
          </a:lstStyle>
          <a:p>
            <a:endParaRPr lang="en-US"/>
          </a:p>
        </p:txBody>
      </p:sp>
      <p:grpSp>
        <p:nvGrpSpPr>
          <p:cNvPr id="18" name="Group 17">
            <a:extLst>
              <a:ext uri="{FF2B5EF4-FFF2-40B4-BE49-F238E27FC236}">
                <a16:creationId xmlns:a16="http://schemas.microsoft.com/office/drawing/2014/main" id="{D877457A-9353-9644-98BA-1B3E7B98847E}"/>
              </a:ext>
            </a:extLst>
          </p:cNvPr>
          <p:cNvGrpSpPr/>
          <p:nvPr userDrawn="1"/>
        </p:nvGrpSpPr>
        <p:grpSpPr>
          <a:xfrm>
            <a:off x="573501" y="1919928"/>
            <a:ext cx="486778" cy="461665"/>
            <a:chOff x="4604998" y="1306838"/>
            <a:chExt cx="690874" cy="655231"/>
          </a:xfrm>
          <a:solidFill>
            <a:srgbClr val="E6E6E6"/>
          </a:solidFill>
        </p:grpSpPr>
        <p:sp>
          <p:nvSpPr>
            <p:cNvPr id="20" name="Oval 19">
              <a:extLst>
                <a:ext uri="{FF2B5EF4-FFF2-40B4-BE49-F238E27FC236}">
                  <a16:creationId xmlns:a16="http://schemas.microsoft.com/office/drawing/2014/main" id="{B93AB1A7-AB48-AB43-B528-71A6A290D2F9}"/>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1" name="Graphic 20" descr="Checkmark">
              <a:extLst>
                <a:ext uri="{FF2B5EF4-FFF2-40B4-BE49-F238E27FC236}">
                  <a16:creationId xmlns:a16="http://schemas.microsoft.com/office/drawing/2014/main" id="{D758E463-5F86-F44B-8A6E-D427A95BBB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8677" y="1306838"/>
              <a:ext cx="627195" cy="627195"/>
            </a:xfrm>
            <a:prstGeom prst="rect">
              <a:avLst/>
            </a:prstGeom>
          </p:spPr>
        </p:pic>
      </p:grpSp>
      <p:grpSp>
        <p:nvGrpSpPr>
          <p:cNvPr id="22" name="Group 21">
            <a:extLst>
              <a:ext uri="{FF2B5EF4-FFF2-40B4-BE49-F238E27FC236}">
                <a16:creationId xmlns:a16="http://schemas.microsoft.com/office/drawing/2014/main" id="{2119DA5D-77E4-9742-B248-37076C365ACC}"/>
              </a:ext>
            </a:extLst>
          </p:cNvPr>
          <p:cNvGrpSpPr/>
          <p:nvPr userDrawn="1"/>
        </p:nvGrpSpPr>
        <p:grpSpPr>
          <a:xfrm>
            <a:off x="577409" y="2837159"/>
            <a:ext cx="486775" cy="461665"/>
            <a:chOff x="4604998" y="1306838"/>
            <a:chExt cx="690869" cy="655231"/>
          </a:xfrm>
          <a:solidFill>
            <a:srgbClr val="E6E6E6"/>
          </a:solidFill>
        </p:grpSpPr>
        <p:sp>
          <p:nvSpPr>
            <p:cNvPr id="23" name="Oval 22">
              <a:extLst>
                <a:ext uri="{FF2B5EF4-FFF2-40B4-BE49-F238E27FC236}">
                  <a16:creationId xmlns:a16="http://schemas.microsoft.com/office/drawing/2014/main" id="{3456C351-53E5-4744-A32A-917F755D65CE}"/>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5" name="Graphic 24" descr="Checkmark">
              <a:extLst>
                <a:ext uri="{FF2B5EF4-FFF2-40B4-BE49-F238E27FC236}">
                  <a16:creationId xmlns:a16="http://schemas.microsoft.com/office/drawing/2014/main" id="{21AC5763-84E1-1E4B-8DA8-2161FDABFE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8672" y="1306838"/>
              <a:ext cx="627195" cy="627195"/>
            </a:xfrm>
            <a:prstGeom prst="rect">
              <a:avLst/>
            </a:prstGeom>
          </p:spPr>
        </p:pic>
      </p:grpSp>
      <p:grpSp>
        <p:nvGrpSpPr>
          <p:cNvPr id="26" name="Group 25">
            <a:extLst>
              <a:ext uri="{FF2B5EF4-FFF2-40B4-BE49-F238E27FC236}">
                <a16:creationId xmlns:a16="http://schemas.microsoft.com/office/drawing/2014/main" id="{79962ACF-8ACF-B847-BFC8-90A489319ABF}"/>
              </a:ext>
            </a:extLst>
          </p:cNvPr>
          <p:cNvGrpSpPr/>
          <p:nvPr userDrawn="1"/>
        </p:nvGrpSpPr>
        <p:grpSpPr>
          <a:xfrm>
            <a:off x="559735" y="3797990"/>
            <a:ext cx="486775" cy="461665"/>
            <a:chOff x="4604998" y="1306838"/>
            <a:chExt cx="690869" cy="655231"/>
          </a:xfrm>
          <a:solidFill>
            <a:srgbClr val="E6E6E6"/>
          </a:solidFill>
        </p:grpSpPr>
        <p:sp>
          <p:nvSpPr>
            <p:cNvPr id="27" name="Oval 26">
              <a:extLst>
                <a:ext uri="{FF2B5EF4-FFF2-40B4-BE49-F238E27FC236}">
                  <a16:creationId xmlns:a16="http://schemas.microsoft.com/office/drawing/2014/main" id="{EC329CC5-A7FE-A14B-9DF6-0D5273B31491}"/>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Graphic 27" descr="Checkmark">
              <a:extLst>
                <a:ext uri="{FF2B5EF4-FFF2-40B4-BE49-F238E27FC236}">
                  <a16:creationId xmlns:a16="http://schemas.microsoft.com/office/drawing/2014/main" id="{D304C7DC-D01F-8D48-B782-5C30740FA2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68672" y="1306838"/>
              <a:ext cx="627195" cy="627195"/>
            </a:xfrm>
            <a:prstGeom prst="rect">
              <a:avLst/>
            </a:prstGeom>
          </p:spPr>
        </p:pic>
      </p:grpSp>
      <p:grpSp>
        <p:nvGrpSpPr>
          <p:cNvPr id="29" name="Group 28">
            <a:extLst>
              <a:ext uri="{FF2B5EF4-FFF2-40B4-BE49-F238E27FC236}">
                <a16:creationId xmlns:a16="http://schemas.microsoft.com/office/drawing/2014/main" id="{B6F4B47E-951B-3A49-AC93-6F4311F4E8ED}"/>
              </a:ext>
            </a:extLst>
          </p:cNvPr>
          <p:cNvGrpSpPr/>
          <p:nvPr userDrawn="1"/>
        </p:nvGrpSpPr>
        <p:grpSpPr>
          <a:xfrm>
            <a:off x="559735" y="4729323"/>
            <a:ext cx="486775" cy="461665"/>
            <a:chOff x="4604998" y="1306838"/>
            <a:chExt cx="690869" cy="655231"/>
          </a:xfrm>
          <a:solidFill>
            <a:srgbClr val="E6E6E6"/>
          </a:solidFill>
        </p:grpSpPr>
        <p:sp>
          <p:nvSpPr>
            <p:cNvPr id="31" name="Oval 30">
              <a:extLst>
                <a:ext uri="{FF2B5EF4-FFF2-40B4-BE49-F238E27FC236}">
                  <a16:creationId xmlns:a16="http://schemas.microsoft.com/office/drawing/2014/main" id="{81C5E6E3-7142-DB42-AA4A-C75861BEA030}"/>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3" name="Graphic 32" descr="Checkmark">
              <a:extLst>
                <a:ext uri="{FF2B5EF4-FFF2-40B4-BE49-F238E27FC236}">
                  <a16:creationId xmlns:a16="http://schemas.microsoft.com/office/drawing/2014/main" id="{30B6FD2C-B0D6-2543-8373-2FCE93F5D39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8672" y="1306838"/>
              <a:ext cx="627195" cy="627195"/>
            </a:xfrm>
            <a:prstGeom prst="rect">
              <a:avLst/>
            </a:prstGeom>
          </p:spPr>
        </p:pic>
      </p:grpSp>
      <p:sp>
        <p:nvSpPr>
          <p:cNvPr id="34" name="Text Placeholder 4">
            <a:extLst>
              <a:ext uri="{FF2B5EF4-FFF2-40B4-BE49-F238E27FC236}">
                <a16:creationId xmlns:a16="http://schemas.microsoft.com/office/drawing/2014/main" id="{D7892D59-ACD3-E749-9E28-6F2D655E6B55}"/>
              </a:ext>
            </a:extLst>
          </p:cNvPr>
          <p:cNvSpPr>
            <a:spLocks noGrp="1"/>
          </p:cNvSpPr>
          <p:nvPr>
            <p:ph type="body" sz="quarter" idx="13"/>
          </p:nvPr>
        </p:nvSpPr>
        <p:spPr>
          <a:xfrm>
            <a:off x="573505" y="275637"/>
            <a:ext cx="5475287" cy="405272"/>
          </a:xfrm>
          <a:prstGeom prst="rect">
            <a:avLst/>
          </a:prstGeom>
        </p:spPr>
        <p:txBody>
          <a:bodyPr>
            <a:noAutofit/>
          </a:bodyPr>
          <a:lstStyle>
            <a:lvl1pPr>
              <a:defRPr sz="2400" b="0" i="0">
                <a:solidFill>
                  <a:srgbClr val="393737"/>
                </a:solidFill>
                <a:latin typeface="Georgia" panose="02040502050405020303" pitchFamily="18"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Click to edit Master text styles</a:t>
            </a:r>
            <a:endParaRPr lang="en-US"/>
          </a:p>
        </p:txBody>
      </p:sp>
      <p:sp>
        <p:nvSpPr>
          <p:cNvPr id="35" name="Text Placeholder 4">
            <a:extLst>
              <a:ext uri="{FF2B5EF4-FFF2-40B4-BE49-F238E27FC236}">
                <a16:creationId xmlns:a16="http://schemas.microsoft.com/office/drawing/2014/main" id="{4CD15B60-86F1-3644-951E-8F4D4F032A1C}"/>
              </a:ext>
            </a:extLst>
          </p:cNvPr>
          <p:cNvSpPr>
            <a:spLocks noGrp="1"/>
          </p:cNvSpPr>
          <p:nvPr>
            <p:ph type="body" sz="quarter" idx="14" hasCustomPrompt="1"/>
          </p:nvPr>
        </p:nvSpPr>
        <p:spPr>
          <a:xfrm>
            <a:off x="573505" y="79015"/>
            <a:ext cx="5475287" cy="196621"/>
          </a:xfrm>
          <a:prstGeom prst="rect">
            <a:avLst/>
          </a:prstGeom>
        </p:spPr>
        <p:txBody>
          <a:bodyPr>
            <a:noAutofit/>
          </a:bodyPr>
          <a:lstStyle>
            <a:lvl1pPr>
              <a:defRPr sz="900" b="0" i="0">
                <a:solidFill>
                  <a:srgbClr val="EC1300"/>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SECTION/CHAPTER HEADING IN BOLD</a:t>
            </a:r>
            <a:endParaRPr lang="en-US"/>
          </a:p>
        </p:txBody>
      </p:sp>
      <p:sp>
        <p:nvSpPr>
          <p:cNvPr id="38" name="Text Placeholder 4">
            <a:extLst>
              <a:ext uri="{FF2B5EF4-FFF2-40B4-BE49-F238E27FC236}">
                <a16:creationId xmlns:a16="http://schemas.microsoft.com/office/drawing/2014/main" id="{7174787F-3239-4B0A-9E64-27A823973E38}"/>
              </a:ext>
            </a:extLst>
          </p:cNvPr>
          <p:cNvSpPr>
            <a:spLocks noGrp="1"/>
          </p:cNvSpPr>
          <p:nvPr>
            <p:ph type="body" sz="quarter" idx="29" hasCustomPrompt="1"/>
          </p:nvPr>
        </p:nvSpPr>
        <p:spPr>
          <a:xfrm>
            <a:off x="1255798" y="5658412"/>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40" name="Group 39">
            <a:extLst>
              <a:ext uri="{FF2B5EF4-FFF2-40B4-BE49-F238E27FC236}">
                <a16:creationId xmlns:a16="http://schemas.microsoft.com/office/drawing/2014/main" id="{AEF704C4-8D74-4616-B9C9-CE64F53B635F}"/>
              </a:ext>
            </a:extLst>
          </p:cNvPr>
          <p:cNvGrpSpPr/>
          <p:nvPr userDrawn="1"/>
        </p:nvGrpSpPr>
        <p:grpSpPr>
          <a:xfrm>
            <a:off x="576984" y="5660656"/>
            <a:ext cx="486778" cy="461665"/>
            <a:chOff x="4604998" y="1306838"/>
            <a:chExt cx="690874" cy="655231"/>
          </a:xfrm>
          <a:solidFill>
            <a:srgbClr val="E6E6E6"/>
          </a:solidFill>
        </p:grpSpPr>
        <p:sp>
          <p:nvSpPr>
            <p:cNvPr id="41" name="Oval 40">
              <a:extLst>
                <a:ext uri="{FF2B5EF4-FFF2-40B4-BE49-F238E27FC236}">
                  <a16:creationId xmlns:a16="http://schemas.microsoft.com/office/drawing/2014/main" id="{599F259A-59E5-4441-B8C2-250942365099}"/>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2" name="Graphic 41" descr="Checkmark">
              <a:extLst>
                <a:ext uri="{FF2B5EF4-FFF2-40B4-BE49-F238E27FC236}">
                  <a16:creationId xmlns:a16="http://schemas.microsoft.com/office/drawing/2014/main" id="{577B1805-9410-4C52-9ED3-9D1B2A1819E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8677" y="1306838"/>
              <a:ext cx="627195" cy="627195"/>
            </a:xfrm>
            <a:prstGeom prst="rect">
              <a:avLst/>
            </a:prstGeom>
          </p:spPr>
        </p:pic>
      </p:grpSp>
      <p:sp>
        <p:nvSpPr>
          <p:cNvPr id="46" name="Text Placeholder 4">
            <a:extLst>
              <a:ext uri="{FF2B5EF4-FFF2-40B4-BE49-F238E27FC236}">
                <a16:creationId xmlns:a16="http://schemas.microsoft.com/office/drawing/2014/main" id="{866F803F-0D85-4BA1-BA0C-1A2E51D8717A}"/>
              </a:ext>
            </a:extLst>
          </p:cNvPr>
          <p:cNvSpPr>
            <a:spLocks noGrp="1"/>
          </p:cNvSpPr>
          <p:nvPr>
            <p:ph type="body" sz="quarter" idx="30" hasCustomPrompt="1"/>
          </p:nvPr>
        </p:nvSpPr>
        <p:spPr>
          <a:xfrm>
            <a:off x="1260800" y="1014881"/>
            <a:ext cx="6283688"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47" name="Group 46">
            <a:extLst>
              <a:ext uri="{FF2B5EF4-FFF2-40B4-BE49-F238E27FC236}">
                <a16:creationId xmlns:a16="http://schemas.microsoft.com/office/drawing/2014/main" id="{FE2CD498-62D3-4841-AAE7-7A572D59D9E0}"/>
              </a:ext>
            </a:extLst>
          </p:cNvPr>
          <p:cNvGrpSpPr/>
          <p:nvPr userDrawn="1"/>
        </p:nvGrpSpPr>
        <p:grpSpPr>
          <a:xfrm>
            <a:off x="585894" y="1027503"/>
            <a:ext cx="486775" cy="461665"/>
            <a:chOff x="4604998" y="1306838"/>
            <a:chExt cx="690869" cy="655231"/>
          </a:xfrm>
          <a:solidFill>
            <a:srgbClr val="E6E6E6"/>
          </a:solidFill>
        </p:grpSpPr>
        <p:sp>
          <p:nvSpPr>
            <p:cNvPr id="48" name="Oval 47">
              <a:extLst>
                <a:ext uri="{FF2B5EF4-FFF2-40B4-BE49-F238E27FC236}">
                  <a16:creationId xmlns:a16="http://schemas.microsoft.com/office/drawing/2014/main" id="{16D53CC7-7D53-4648-A55B-707A6A31EF9D}"/>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9" name="Graphic 48" descr="Checkmark">
              <a:extLst>
                <a:ext uri="{FF2B5EF4-FFF2-40B4-BE49-F238E27FC236}">
                  <a16:creationId xmlns:a16="http://schemas.microsoft.com/office/drawing/2014/main" id="{BB2B4292-7AB2-46B1-8851-CC7B0506C3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8672" y="1306838"/>
              <a:ext cx="627195" cy="627195"/>
            </a:xfrm>
            <a:prstGeom prst="rect">
              <a:avLst/>
            </a:prstGeom>
          </p:spPr>
        </p:pic>
      </p:grpSp>
    </p:spTree>
    <p:extLst>
      <p:ext uri="{BB962C8B-B14F-4D97-AF65-F5344CB8AC3E}">
        <p14:creationId xmlns:p14="http://schemas.microsoft.com/office/powerpoint/2010/main" val="320193243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hape Section Cover 0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9">
            <a:extLst>
              <a:ext uri="{FF2B5EF4-FFF2-40B4-BE49-F238E27FC236}">
                <a16:creationId xmlns:a16="http://schemas.microsoft.com/office/drawing/2014/main" id="{5D861220-3AE2-AD4B-8BF4-FC83C57A87DE}"/>
              </a:ext>
            </a:extLst>
          </p:cNvPr>
          <p:cNvSpPr>
            <a:spLocks noGrp="1" noChangeAspect="1"/>
          </p:cNvSpPr>
          <p:nvPr>
            <p:ph type="title" hasCustomPrompt="1"/>
          </p:nvPr>
        </p:nvSpPr>
        <p:spPr>
          <a:xfrm>
            <a:off x="900229" y="2766218"/>
            <a:ext cx="4599618" cy="1325563"/>
          </a:xfrm>
        </p:spPr>
        <p:txBody>
          <a:bodyPr anchor="ctr">
            <a:normAutofit/>
          </a:bodyPr>
          <a:lstStyle>
            <a:lvl1pPr>
              <a:defRPr>
                <a:solidFill>
                  <a:srgbClr val="393737"/>
                </a:solidFill>
              </a:defRPr>
            </a:lvl1pPr>
          </a:lstStyle>
          <a:p>
            <a:r>
              <a:rPr lang="en-GB" dirty="0"/>
              <a:t>Click to edit </a:t>
            </a:r>
            <a:br>
              <a:rPr lang="en-GB" dirty="0"/>
            </a:br>
            <a:r>
              <a:rPr lang="en-GB" dirty="0"/>
              <a:t>Section Title</a:t>
            </a:r>
            <a:endParaRPr lang="en-NG" dirty="0"/>
          </a:p>
        </p:txBody>
      </p:sp>
    </p:spTree>
    <p:extLst>
      <p:ext uri="{BB962C8B-B14F-4D97-AF65-F5344CB8AC3E}">
        <p14:creationId xmlns:p14="http://schemas.microsoft.com/office/powerpoint/2010/main" val="151952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ngerine Section Cover">
    <p:bg>
      <p:bgPr>
        <a:gradFill flip="none" rotWithShape="1">
          <a:gsLst>
            <a:gs pos="100000">
              <a:srgbClr val="F75D59"/>
            </a:gs>
            <a:gs pos="0">
              <a:srgbClr val="FF9B92"/>
            </a:gs>
          </a:gsLst>
          <a:lin ang="5400000" scaled="1"/>
          <a:tileRect/>
        </a:gra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90387B75-AAC8-0E4C-8E94-780BE605B362}"/>
              </a:ext>
            </a:extLst>
          </p:cNvPr>
          <p:cNvSpPr>
            <a:spLocks noGrp="1" noChangeAspect="1"/>
          </p:cNvSpPr>
          <p:nvPr>
            <p:ph type="title" hasCustomPrompt="1"/>
          </p:nvPr>
        </p:nvSpPr>
        <p:spPr>
          <a:xfrm>
            <a:off x="3796191" y="2766218"/>
            <a:ext cx="4599618" cy="1325563"/>
          </a:xfrm>
        </p:spPr>
        <p:txBody>
          <a:bodyPr anchor="ctr">
            <a:normAutofit/>
          </a:bodyPr>
          <a:lstStyle>
            <a:lvl1pPr algn="ctr">
              <a:defRPr>
                <a:solidFill>
                  <a:schemeClr val="bg1"/>
                </a:solidFill>
              </a:defRPr>
            </a:lvl1pPr>
          </a:lstStyle>
          <a:p>
            <a:r>
              <a:rPr lang="en-GB" dirty="0"/>
              <a:t>Click to edit </a:t>
            </a:r>
            <a:br>
              <a:rPr lang="en-GB" dirty="0"/>
            </a:br>
            <a:r>
              <a:rPr lang="en-GB" dirty="0"/>
              <a:t>Section Title</a:t>
            </a:r>
            <a:endParaRPr lang="en-NG" dirty="0"/>
          </a:p>
        </p:txBody>
      </p:sp>
    </p:spTree>
    <p:extLst>
      <p:ext uri="{BB962C8B-B14F-4D97-AF65-F5344CB8AC3E}">
        <p14:creationId xmlns:p14="http://schemas.microsoft.com/office/powerpoint/2010/main" val="270553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rimson Section Cover">
    <p:bg>
      <p:bgPr>
        <a:gradFill flip="none" rotWithShape="1">
          <a:gsLst>
            <a:gs pos="100000">
              <a:srgbClr val="88133D"/>
            </a:gs>
            <a:gs pos="0">
              <a:srgbClr val="AA182F"/>
            </a:gs>
          </a:gsLst>
          <a:lin ang="5400000" scaled="1"/>
          <a:tileRect/>
        </a:gra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90387B75-AAC8-0E4C-8E94-780BE605B362}"/>
              </a:ext>
            </a:extLst>
          </p:cNvPr>
          <p:cNvSpPr>
            <a:spLocks noGrp="1" noChangeAspect="1"/>
          </p:cNvSpPr>
          <p:nvPr>
            <p:ph type="title" hasCustomPrompt="1"/>
          </p:nvPr>
        </p:nvSpPr>
        <p:spPr>
          <a:xfrm>
            <a:off x="3796191" y="2766218"/>
            <a:ext cx="4599618" cy="1325563"/>
          </a:xfrm>
        </p:spPr>
        <p:txBody>
          <a:bodyPr anchor="ctr">
            <a:normAutofit/>
          </a:bodyPr>
          <a:lstStyle>
            <a:lvl1pPr algn="ctr">
              <a:defRPr>
                <a:solidFill>
                  <a:schemeClr val="bg1"/>
                </a:solidFill>
              </a:defRPr>
            </a:lvl1pPr>
          </a:lstStyle>
          <a:p>
            <a:r>
              <a:rPr lang="en-GB" dirty="0"/>
              <a:t>Click to edit </a:t>
            </a:r>
            <a:br>
              <a:rPr lang="en-GB" dirty="0"/>
            </a:br>
            <a:r>
              <a:rPr lang="en-GB" dirty="0"/>
              <a:t>Section Title</a:t>
            </a:r>
            <a:endParaRPr lang="en-NG" dirty="0"/>
          </a:p>
        </p:txBody>
      </p:sp>
    </p:spTree>
    <p:extLst>
      <p:ext uri="{BB962C8B-B14F-4D97-AF65-F5344CB8AC3E}">
        <p14:creationId xmlns:p14="http://schemas.microsoft.com/office/powerpoint/2010/main" val="3501025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ecklist 8 bullets">
    <p:bg>
      <p:bgRef idx="1001">
        <a:schemeClr val="bg1"/>
      </p:bgRef>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66A4D231-96EF-0242-935B-14FF200ACDF1}"/>
              </a:ext>
            </a:extLst>
          </p:cNvPr>
          <p:cNvSpPr>
            <a:spLocks noGrp="1"/>
          </p:cNvSpPr>
          <p:nvPr>
            <p:ph type="body" sz="quarter" idx="18" hasCustomPrompt="1"/>
          </p:nvPr>
        </p:nvSpPr>
        <p:spPr>
          <a:xfrm>
            <a:off x="1252315" y="2029818"/>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2" name="Text Placeholder 4">
            <a:extLst>
              <a:ext uri="{FF2B5EF4-FFF2-40B4-BE49-F238E27FC236}">
                <a16:creationId xmlns:a16="http://schemas.microsoft.com/office/drawing/2014/main" id="{824F47EE-8366-5648-B679-D22D997DE3BB}"/>
              </a:ext>
            </a:extLst>
          </p:cNvPr>
          <p:cNvSpPr>
            <a:spLocks noGrp="1"/>
          </p:cNvSpPr>
          <p:nvPr>
            <p:ph type="body" sz="quarter" idx="25" hasCustomPrompt="1"/>
          </p:nvPr>
        </p:nvSpPr>
        <p:spPr>
          <a:xfrm>
            <a:off x="1252315" y="2936671"/>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6" name="Text Placeholder 4">
            <a:extLst>
              <a:ext uri="{FF2B5EF4-FFF2-40B4-BE49-F238E27FC236}">
                <a16:creationId xmlns:a16="http://schemas.microsoft.com/office/drawing/2014/main" id="{61D5BE63-561C-5B45-A4BD-F8AC24AC3B0F}"/>
              </a:ext>
            </a:extLst>
          </p:cNvPr>
          <p:cNvSpPr>
            <a:spLocks noGrp="1"/>
          </p:cNvSpPr>
          <p:nvPr>
            <p:ph type="body" sz="quarter" idx="26" hasCustomPrompt="1"/>
          </p:nvPr>
        </p:nvSpPr>
        <p:spPr>
          <a:xfrm>
            <a:off x="1252315" y="3884941"/>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7" name="Text Placeholder 4">
            <a:extLst>
              <a:ext uri="{FF2B5EF4-FFF2-40B4-BE49-F238E27FC236}">
                <a16:creationId xmlns:a16="http://schemas.microsoft.com/office/drawing/2014/main" id="{25F4C6E3-387E-3546-89F8-CFCEACC61FA8}"/>
              </a:ext>
            </a:extLst>
          </p:cNvPr>
          <p:cNvSpPr>
            <a:spLocks noGrp="1"/>
          </p:cNvSpPr>
          <p:nvPr>
            <p:ph type="body" sz="quarter" idx="27" hasCustomPrompt="1"/>
          </p:nvPr>
        </p:nvSpPr>
        <p:spPr>
          <a:xfrm>
            <a:off x="1252315" y="4836432"/>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18" name="Group 17">
            <a:extLst>
              <a:ext uri="{FF2B5EF4-FFF2-40B4-BE49-F238E27FC236}">
                <a16:creationId xmlns:a16="http://schemas.microsoft.com/office/drawing/2014/main" id="{D877457A-9353-9644-98BA-1B3E7B98847E}"/>
              </a:ext>
            </a:extLst>
          </p:cNvPr>
          <p:cNvGrpSpPr/>
          <p:nvPr userDrawn="1"/>
        </p:nvGrpSpPr>
        <p:grpSpPr>
          <a:xfrm>
            <a:off x="573501" y="1963054"/>
            <a:ext cx="486778" cy="461665"/>
            <a:chOff x="4604998" y="1306838"/>
            <a:chExt cx="690874" cy="655231"/>
          </a:xfrm>
          <a:solidFill>
            <a:srgbClr val="E6E6E6"/>
          </a:solidFill>
        </p:grpSpPr>
        <p:sp>
          <p:nvSpPr>
            <p:cNvPr id="20" name="Oval 19">
              <a:extLst>
                <a:ext uri="{FF2B5EF4-FFF2-40B4-BE49-F238E27FC236}">
                  <a16:creationId xmlns:a16="http://schemas.microsoft.com/office/drawing/2014/main" id="{B93AB1A7-AB48-AB43-B528-71A6A290D2F9}"/>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1" name="Graphic 20" descr="Checkmark">
              <a:extLst>
                <a:ext uri="{FF2B5EF4-FFF2-40B4-BE49-F238E27FC236}">
                  <a16:creationId xmlns:a16="http://schemas.microsoft.com/office/drawing/2014/main" id="{D758E463-5F86-F44B-8A6E-D427A95BBB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8677" y="1306838"/>
              <a:ext cx="627195" cy="627195"/>
            </a:xfrm>
            <a:prstGeom prst="rect">
              <a:avLst/>
            </a:prstGeom>
          </p:spPr>
        </p:pic>
      </p:grpSp>
      <p:grpSp>
        <p:nvGrpSpPr>
          <p:cNvPr id="22" name="Group 21">
            <a:extLst>
              <a:ext uri="{FF2B5EF4-FFF2-40B4-BE49-F238E27FC236}">
                <a16:creationId xmlns:a16="http://schemas.microsoft.com/office/drawing/2014/main" id="{2119DA5D-77E4-9742-B248-37076C365ACC}"/>
              </a:ext>
            </a:extLst>
          </p:cNvPr>
          <p:cNvGrpSpPr/>
          <p:nvPr userDrawn="1"/>
        </p:nvGrpSpPr>
        <p:grpSpPr>
          <a:xfrm>
            <a:off x="577409" y="2880285"/>
            <a:ext cx="486775" cy="461665"/>
            <a:chOff x="4604998" y="1306838"/>
            <a:chExt cx="690869" cy="655231"/>
          </a:xfrm>
          <a:solidFill>
            <a:srgbClr val="E6E6E6"/>
          </a:solidFill>
        </p:grpSpPr>
        <p:sp>
          <p:nvSpPr>
            <p:cNvPr id="23" name="Oval 22">
              <a:extLst>
                <a:ext uri="{FF2B5EF4-FFF2-40B4-BE49-F238E27FC236}">
                  <a16:creationId xmlns:a16="http://schemas.microsoft.com/office/drawing/2014/main" id="{3456C351-53E5-4744-A32A-917F755D65CE}"/>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5" name="Graphic 24" descr="Checkmark">
              <a:extLst>
                <a:ext uri="{FF2B5EF4-FFF2-40B4-BE49-F238E27FC236}">
                  <a16:creationId xmlns:a16="http://schemas.microsoft.com/office/drawing/2014/main" id="{21AC5763-84E1-1E4B-8DA8-2161FDABFE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8672" y="1306838"/>
              <a:ext cx="627195" cy="627195"/>
            </a:xfrm>
            <a:prstGeom prst="rect">
              <a:avLst/>
            </a:prstGeom>
          </p:spPr>
        </p:pic>
      </p:grpSp>
      <p:grpSp>
        <p:nvGrpSpPr>
          <p:cNvPr id="26" name="Group 25">
            <a:extLst>
              <a:ext uri="{FF2B5EF4-FFF2-40B4-BE49-F238E27FC236}">
                <a16:creationId xmlns:a16="http://schemas.microsoft.com/office/drawing/2014/main" id="{79962ACF-8ACF-B847-BFC8-90A489319ABF}"/>
              </a:ext>
            </a:extLst>
          </p:cNvPr>
          <p:cNvGrpSpPr/>
          <p:nvPr userDrawn="1"/>
        </p:nvGrpSpPr>
        <p:grpSpPr>
          <a:xfrm>
            <a:off x="559735" y="3841116"/>
            <a:ext cx="486775" cy="461665"/>
            <a:chOff x="4604998" y="1306838"/>
            <a:chExt cx="690869" cy="655231"/>
          </a:xfrm>
          <a:solidFill>
            <a:srgbClr val="E6E6E6"/>
          </a:solidFill>
        </p:grpSpPr>
        <p:sp>
          <p:nvSpPr>
            <p:cNvPr id="27" name="Oval 26">
              <a:extLst>
                <a:ext uri="{FF2B5EF4-FFF2-40B4-BE49-F238E27FC236}">
                  <a16:creationId xmlns:a16="http://schemas.microsoft.com/office/drawing/2014/main" id="{EC329CC5-A7FE-A14B-9DF6-0D5273B31491}"/>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Graphic 27" descr="Checkmark">
              <a:extLst>
                <a:ext uri="{FF2B5EF4-FFF2-40B4-BE49-F238E27FC236}">
                  <a16:creationId xmlns:a16="http://schemas.microsoft.com/office/drawing/2014/main" id="{D304C7DC-D01F-8D48-B782-5C30740FA2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68672" y="1306838"/>
              <a:ext cx="627195" cy="627195"/>
            </a:xfrm>
            <a:prstGeom prst="rect">
              <a:avLst/>
            </a:prstGeom>
          </p:spPr>
        </p:pic>
      </p:grpSp>
      <p:grpSp>
        <p:nvGrpSpPr>
          <p:cNvPr id="29" name="Group 28">
            <a:extLst>
              <a:ext uri="{FF2B5EF4-FFF2-40B4-BE49-F238E27FC236}">
                <a16:creationId xmlns:a16="http://schemas.microsoft.com/office/drawing/2014/main" id="{B6F4B47E-951B-3A49-AC93-6F4311F4E8ED}"/>
              </a:ext>
            </a:extLst>
          </p:cNvPr>
          <p:cNvGrpSpPr/>
          <p:nvPr userDrawn="1"/>
        </p:nvGrpSpPr>
        <p:grpSpPr>
          <a:xfrm>
            <a:off x="559735" y="4772449"/>
            <a:ext cx="486775" cy="461665"/>
            <a:chOff x="4604998" y="1306838"/>
            <a:chExt cx="690869" cy="655231"/>
          </a:xfrm>
          <a:solidFill>
            <a:srgbClr val="E6E6E6"/>
          </a:solidFill>
        </p:grpSpPr>
        <p:sp>
          <p:nvSpPr>
            <p:cNvPr id="31" name="Oval 30">
              <a:extLst>
                <a:ext uri="{FF2B5EF4-FFF2-40B4-BE49-F238E27FC236}">
                  <a16:creationId xmlns:a16="http://schemas.microsoft.com/office/drawing/2014/main" id="{81C5E6E3-7142-DB42-AA4A-C75861BEA030}"/>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3" name="Graphic 32" descr="Checkmark">
              <a:extLst>
                <a:ext uri="{FF2B5EF4-FFF2-40B4-BE49-F238E27FC236}">
                  <a16:creationId xmlns:a16="http://schemas.microsoft.com/office/drawing/2014/main" id="{30B6FD2C-B0D6-2543-8373-2FCE93F5D39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8672" y="1306838"/>
              <a:ext cx="627195" cy="627195"/>
            </a:xfrm>
            <a:prstGeom prst="rect">
              <a:avLst/>
            </a:prstGeom>
          </p:spPr>
        </p:pic>
      </p:grpSp>
      <p:sp>
        <p:nvSpPr>
          <p:cNvPr id="34" name="Text Placeholder 4">
            <a:extLst>
              <a:ext uri="{FF2B5EF4-FFF2-40B4-BE49-F238E27FC236}">
                <a16:creationId xmlns:a16="http://schemas.microsoft.com/office/drawing/2014/main" id="{7B7E2240-79C5-4546-A03A-9030F6D0570B}"/>
              </a:ext>
            </a:extLst>
          </p:cNvPr>
          <p:cNvSpPr>
            <a:spLocks noGrp="1"/>
          </p:cNvSpPr>
          <p:nvPr>
            <p:ph type="body" sz="quarter" idx="28" hasCustomPrompt="1"/>
          </p:nvPr>
        </p:nvSpPr>
        <p:spPr>
          <a:xfrm>
            <a:off x="6822018" y="2029818"/>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5" name="Text Placeholder 4">
            <a:extLst>
              <a:ext uri="{FF2B5EF4-FFF2-40B4-BE49-F238E27FC236}">
                <a16:creationId xmlns:a16="http://schemas.microsoft.com/office/drawing/2014/main" id="{2D167DCD-3E56-7A42-AF5C-0754EC7EBD98}"/>
              </a:ext>
            </a:extLst>
          </p:cNvPr>
          <p:cNvSpPr>
            <a:spLocks noGrp="1"/>
          </p:cNvSpPr>
          <p:nvPr>
            <p:ph type="body" sz="quarter" idx="29" hasCustomPrompt="1"/>
          </p:nvPr>
        </p:nvSpPr>
        <p:spPr>
          <a:xfrm>
            <a:off x="6822018" y="2936671"/>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8" name="Text Placeholder 4">
            <a:extLst>
              <a:ext uri="{FF2B5EF4-FFF2-40B4-BE49-F238E27FC236}">
                <a16:creationId xmlns:a16="http://schemas.microsoft.com/office/drawing/2014/main" id="{6DF0C3E1-50E5-CF40-9D4D-A8483EF3ED41}"/>
              </a:ext>
            </a:extLst>
          </p:cNvPr>
          <p:cNvSpPr>
            <a:spLocks noGrp="1"/>
          </p:cNvSpPr>
          <p:nvPr>
            <p:ph type="body" sz="quarter" idx="30" hasCustomPrompt="1"/>
          </p:nvPr>
        </p:nvSpPr>
        <p:spPr>
          <a:xfrm>
            <a:off x="6822018" y="3884941"/>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9" name="Text Placeholder 4">
            <a:extLst>
              <a:ext uri="{FF2B5EF4-FFF2-40B4-BE49-F238E27FC236}">
                <a16:creationId xmlns:a16="http://schemas.microsoft.com/office/drawing/2014/main" id="{6FB09288-2A0A-AE44-91DC-14006D09617B}"/>
              </a:ext>
            </a:extLst>
          </p:cNvPr>
          <p:cNvSpPr>
            <a:spLocks noGrp="1"/>
          </p:cNvSpPr>
          <p:nvPr>
            <p:ph type="body" sz="quarter" idx="31" hasCustomPrompt="1"/>
          </p:nvPr>
        </p:nvSpPr>
        <p:spPr>
          <a:xfrm>
            <a:off x="6822018" y="4836432"/>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40" name="Group 39">
            <a:extLst>
              <a:ext uri="{FF2B5EF4-FFF2-40B4-BE49-F238E27FC236}">
                <a16:creationId xmlns:a16="http://schemas.microsoft.com/office/drawing/2014/main" id="{FA363A94-A9AE-EF4B-A19D-CAC38ED4DAFD}"/>
              </a:ext>
            </a:extLst>
          </p:cNvPr>
          <p:cNvGrpSpPr/>
          <p:nvPr userDrawn="1"/>
        </p:nvGrpSpPr>
        <p:grpSpPr>
          <a:xfrm>
            <a:off x="6143204" y="1963054"/>
            <a:ext cx="486778" cy="461665"/>
            <a:chOff x="4604998" y="1306838"/>
            <a:chExt cx="690874" cy="655231"/>
          </a:xfrm>
          <a:solidFill>
            <a:srgbClr val="E6E6E6"/>
          </a:solidFill>
        </p:grpSpPr>
        <p:sp>
          <p:nvSpPr>
            <p:cNvPr id="41" name="Oval 40">
              <a:extLst>
                <a:ext uri="{FF2B5EF4-FFF2-40B4-BE49-F238E27FC236}">
                  <a16:creationId xmlns:a16="http://schemas.microsoft.com/office/drawing/2014/main" id="{F4110BB2-1D8E-6D47-9429-619E0865CFA9}"/>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2" name="Graphic 41" descr="Checkmark">
              <a:extLst>
                <a:ext uri="{FF2B5EF4-FFF2-40B4-BE49-F238E27FC236}">
                  <a16:creationId xmlns:a16="http://schemas.microsoft.com/office/drawing/2014/main" id="{22A85405-0FEC-2A4E-BB26-9E9D9A430AF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8677" y="1306838"/>
              <a:ext cx="627195" cy="627195"/>
            </a:xfrm>
            <a:prstGeom prst="rect">
              <a:avLst/>
            </a:prstGeom>
          </p:spPr>
        </p:pic>
      </p:grpSp>
      <p:grpSp>
        <p:nvGrpSpPr>
          <p:cNvPr id="43" name="Group 42">
            <a:extLst>
              <a:ext uri="{FF2B5EF4-FFF2-40B4-BE49-F238E27FC236}">
                <a16:creationId xmlns:a16="http://schemas.microsoft.com/office/drawing/2014/main" id="{110EB625-A717-A84B-A93D-C51F451CBD2C}"/>
              </a:ext>
            </a:extLst>
          </p:cNvPr>
          <p:cNvGrpSpPr/>
          <p:nvPr userDrawn="1"/>
        </p:nvGrpSpPr>
        <p:grpSpPr>
          <a:xfrm>
            <a:off x="6147112" y="2880285"/>
            <a:ext cx="486775" cy="461665"/>
            <a:chOff x="4604998" y="1306838"/>
            <a:chExt cx="690869" cy="655231"/>
          </a:xfrm>
          <a:solidFill>
            <a:srgbClr val="E6E6E6"/>
          </a:solidFill>
        </p:grpSpPr>
        <p:sp>
          <p:nvSpPr>
            <p:cNvPr id="44" name="Oval 43">
              <a:extLst>
                <a:ext uri="{FF2B5EF4-FFF2-40B4-BE49-F238E27FC236}">
                  <a16:creationId xmlns:a16="http://schemas.microsoft.com/office/drawing/2014/main" id="{F5CEB2BA-92D3-9E42-A642-6ABF42615498}"/>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5" name="Graphic 44" descr="Checkmark">
              <a:extLst>
                <a:ext uri="{FF2B5EF4-FFF2-40B4-BE49-F238E27FC236}">
                  <a16:creationId xmlns:a16="http://schemas.microsoft.com/office/drawing/2014/main" id="{7DA516B2-5795-8E4A-A58A-E844C06C03B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8672" y="1306838"/>
              <a:ext cx="627195" cy="627195"/>
            </a:xfrm>
            <a:prstGeom prst="rect">
              <a:avLst/>
            </a:prstGeom>
          </p:spPr>
        </p:pic>
      </p:grpSp>
      <p:grpSp>
        <p:nvGrpSpPr>
          <p:cNvPr id="46" name="Group 45">
            <a:extLst>
              <a:ext uri="{FF2B5EF4-FFF2-40B4-BE49-F238E27FC236}">
                <a16:creationId xmlns:a16="http://schemas.microsoft.com/office/drawing/2014/main" id="{8CB4B26B-6E39-774E-B9B6-DC1A6459143F}"/>
              </a:ext>
            </a:extLst>
          </p:cNvPr>
          <p:cNvGrpSpPr/>
          <p:nvPr userDrawn="1"/>
        </p:nvGrpSpPr>
        <p:grpSpPr>
          <a:xfrm>
            <a:off x="6129438" y="3841116"/>
            <a:ext cx="486775" cy="461665"/>
            <a:chOff x="4604998" y="1306838"/>
            <a:chExt cx="690869" cy="655231"/>
          </a:xfrm>
          <a:solidFill>
            <a:srgbClr val="E6E6E6"/>
          </a:solidFill>
        </p:grpSpPr>
        <p:sp>
          <p:nvSpPr>
            <p:cNvPr id="47" name="Oval 46">
              <a:extLst>
                <a:ext uri="{FF2B5EF4-FFF2-40B4-BE49-F238E27FC236}">
                  <a16:creationId xmlns:a16="http://schemas.microsoft.com/office/drawing/2014/main" id="{C6F210B6-1265-9C4A-88E5-EAF0EB222731}"/>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8" name="Graphic 47" descr="Checkmark">
              <a:extLst>
                <a:ext uri="{FF2B5EF4-FFF2-40B4-BE49-F238E27FC236}">
                  <a16:creationId xmlns:a16="http://schemas.microsoft.com/office/drawing/2014/main" id="{E16C7531-603C-E744-996C-D2D936FB81F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68672" y="1306838"/>
              <a:ext cx="627195" cy="627195"/>
            </a:xfrm>
            <a:prstGeom prst="rect">
              <a:avLst/>
            </a:prstGeom>
          </p:spPr>
        </p:pic>
      </p:grpSp>
      <p:grpSp>
        <p:nvGrpSpPr>
          <p:cNvPr id="49" name="Group 48">
            <a:extLst>
              <a:ext uri="{FF2B5EF4-FFF2-40B4-BE49-F238E27FC236}">
                <a16:creationId xmlns:a16="http://schemas.microsoft.com/office/drawing/2014/main" id="{09201C57-4278-1348-93F0-BA575C0A80CA}"/>
              </a:ext>
            </a:extLst>
          </p:cNvPr>
          <p:cNvGrpSpPr/>
          <p:nvPr userDrawn="1"/>
        </p:nvGrpSpPr>
        <p:grpSpPr>
          <a:xfrm>
            <a:off x="6129438" y="4772449"/>
            <a:ext cx="486775" cy="461665"/>
            <a:chOff x="4604998" y="1306838"/>
            <a:chExt cx="690869" cy="655231"/>
          </a:xfrm>
          <a:solidFill>
            <a:srgbClr val="E6E6E6"/>
          </a:solidFill>
        </p:grpSpPr>
        <p:sp>
          <p:nvSpPr>
            <p:cNvPr id="50" name="Oval 49">
              <a:extLst>
                <a:ext uri="{FF2B5EF4-FFF2-40B4-BE49-F238E27FC236}">
                  <a16:creationId xmlns:a16="http://schemas.microsoft.com/office/drawing/2014/main" id="{50FF5D49-0424-E24B-883E-52634C0DDB3B}"/>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1" name="Graphic 50" descr="Checkmark">
              <a:extLst>
                <a:ext uri="{FF2B5EF4-FFF2-40B4-BE49-F238E27FC236}">
                  <a16:creationId xmlns:a16="http://schemas.microsoft.com/office/drawing/2014/main" id="{9F3BA511-5E1A-B443-AFEB-7D674D72328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8672" y="1306838"/>
              <a:ext cx="627195" cy="627195"/>
            </a:xfrm>
            <a:prstGeom prst="rect">
              <a:avLst/>
            </a:prstGeom>
          </p:spPr>
        </p:pic>
      </p:grpSp>
      <p:sp>
        <p:nvSpPr>
          <p:cNvPr id="52" name="Text Placeholder 4">
            <a:extLst>
              <a:ext uri="{FF2B5EF4-FFF2-40B4-BE49-F238E27FC236}">
                <a16:creationId xmlns:a16="http://schemas.microsoft.com/office/drawing/2014/main" id="{D5B9A3FB-53FE-CD4B-9767-13E6681F84E8}"/>
              </a:ext>
            </a:extLst>
          </p:cNvPr>
          <p:cNvSpPr>
            <a:spLocks noGrp="1"/>
          </p:cNvSpPr>
          <p:nvPr>
            <p:ph type="body" sz="quarter" idx="13"/>
          </p:nvPr>
        </p:nvSpPr>
        <p:spPr>
          <a:xfrm>
            <a:off x="573505" y="482660"/>
            <a:ext cx="5475287" cy="405272"/>
          </a:xfrm>
          <a:prstGeom prst="rect">
            <a:avLst/>
          </a:prstGeom>
        </p:spPr>
        <p:txBody>
          <a:bodyPr>
            <a:noAutofit/>
          </a:bodyPr>
          <a:lstStyle>
            <a:lvl1pPr>
              <a:defRPr sz="2400" b="0" i="0">
                <a:solidFill>
                  <a:srgbClr val="393737"/>
                </a:solidFill>
                <a:latin typeface="Georgia" panose="02040502050405020303" pitchFamily="18"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dirty="0"/>
              <a:t>Click to edit Master text styles</a:t>
            </a:r>
            <a:endParaRPr lang="en-US" dirty="0"/>
          </a:p>
        </p:txBody>
      </p:sp>
      <p:sp>
        <p:nvSpPr>
          <p:cNvPr id="53" name="Text Placeholder 4">
            <a:extLst>
              <a:ext uri="{FF2B5EF4-FFF2-40B4-BE49-F238E27FC236}">
                <a16:creationId xmlns:a16="http://schemas.microsoft.com/office/drawing/2014/main" id="{C91CF67B-1F45-104C-BF0E-7FF84ADF2982}"/>
              </a:ext>
            </a:extLst>
          </p:cNvPr>
          <p:cNvSpPr>
            <a:spLocks noGrp="1"/>
          </p:cNvSpPr>
          <p:nvPr>
            <p:ph type="body" sz="quarter" idx="14" hasCustomPrompt="1"/>
          </p:nvPr>
        </p:nvSpPr>
        <p:spPr>
          <a:xfrm>
            <a:off x="573505" y="286038"/>
            <a:ext cx="5475287" cy="196621"/>
          </a:xfrm>
          <a:prstGeom prst="rect">
            <a:avLst/>
          </a:prstGeom>
        </p:spPr>
        <p:txBody>
          <a:bodyPr>
            <a:noAutofit/>
          </a:bodyPr>
          <a:lstStyle>
            <a:lvl1pPr>
              <a:defRPr sz="900" b="0" i="0">
                <a:solidFill>
                  <a:srgbClr val="EC1300"/>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dirty="0"/>
              <a:t>INSERT SECTION/CHAPTER HEADING IN BOLD</a:t>
            </a:r>
            <a:endParaRPr lang="en-US" dirty="0"/>
          </a:p>
        </p:txBody>
      </p:sp>
    </p:spTree>
    <p:extLst>
      <p:ext uri="{BB962C8B-B14F-4D97-AF65-F5344CB8AC3E}">
        <p14:creationId xmlns:p14="http://schemas.microsoft.com/office/powerpoint/2010/main" val="18637263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hecklist 8 bullets">
    <p:bg>
      <p:bgRef idx="1001">
        <a:schemeClr val="bg1"/>
      </p:bgRef>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66A4D231-96EF-0242-935B-14FF200ACDF1}"/>
              </a:ext>
            </a:extLst>
          </p:cNvPr>
          <p:cNvSpPr>
            <a:spLocks noGrp="1"/>
          </p:cNvSpPr>
          <p:nvPr>
            <p:ph type="body" sz="quarter" idx="18" hasCustomPrompt="1"/>
          </p:nvPr>
        </p:nvSpPr>
        <p:spPr>
          <a:xfrm>
            <a:off x="1329959" y="1728863"/>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2" name="Text Placeholder 4">
            <a:extLst>
              <a:ext uri="{FF2B5EF4-FFF2-40B4-BE49-F238E27FC236}">
                <a16:creationId xmlns:a16="http://schemas.microsoft.com/office/drawing/2014/main" id="{824F47EE-8366-5648-B679-D22D997DE3BB}"/>
              </a:ext>
            </a:extLst>
          </p:cNvPr>
          <p:cNvSpPr>
            <a:spLocks noGrp="1"/>
          </p:cNvSpPr>
          <p:nvPr>
            <p:ph type="body" sz="quarter" idx="25" hasCustomPrompt="1"/>
          </p:nvPr>
        </p:nvSpPr>
        <p:spPr>
          <a:xfrm>
            <a:off x="1329959" y="2678846"/>
            <a:ext cx="447471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18" name="Group 17">
            <a:extLst>
              <a:ext uri="{FF2B5EF4-FFF2-40B4-BE49-F238E27FC236}">
                <a16:creationId xmlns:a16="http://schemas.microsoft.com/office/drawing/2014/main" id="{D877457A-9353-9644-98BA-1B3E7B98847E}"/>
              </a:ext>
            </a:extLst>
          </p:cNvPr>
          <p:cNvGrpSpPr/>
          <p:nvPr userDrawn="1"/>
        </p:nvGrpSpPr>
        <p:grpSpPr>
          <a:xfrm>
            <a:off x="651145" y="1662099"/>
            <a:ext cx="486778" cy="461665"/>
            <a:chOff x="4604998" y="1306838"/>
            <a:chExt cx="690874" cy="655231"/>
          </a:xfrm>
          <a:solidFill>
            <a:srgbClr val="E6E6E6"/>
          </a:solidFill>
        </p:grpSpPr>
        <p:sp>
          <p:nvSpPr>
            <p:cNvPr id="20" name="Oval 19">
              <a:extLst>
                <a:ext uri="{FF2B5EF4-FFF2-40B4-BE49-F238E27FC236}">
                  <a16:creationId xmlns:a16="http://schemas.microsoft.com/office/drawing/2014/main" id="{B93AB1A7-AB48-AB43-B528-71A6A290D2F9}"/>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1" name="Graphic 20" descr="Checkmark">
              <a:extLst>
                <a:ext uri="{FF2B5EF4-FFF2-40B4-BE49-F238E27FC236}">
                  <a16:creationId xmlns:a16="http://schemas.microsoft.com/office/drawing/2014/main" id="{D758E463-5F86-F44B-8A6E-D427A95BBB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8677" y="1306838"/>
              <a:ext cx="627195" cy="627195"/>
            </a:xfrm>
            <a:prstGeom prst="rect">
              <a:avLst/>
            </a:prstGeom>
          </p:spPr>
        </p:pic>
      </p:grpSp>
      <p:grpSp>
        <p:nvGrpSpPr>
          <p:cNvPr id="22" name="Group 21">
            <a:extLst>
              <a:ext uri="{FF2B5EF4-FFF2-40B4-BE49-F238E27FC236}">
                <a16:creationId xmlns:a16="http://schemas.microsoft.com/office/drawing/2014/main" id="{2119DA5D-77E4-9742-B248-37076C365ACC}"/>
              </a:ext>
            </a:extLst>
          </p:cNvPr>
          <p:cNvGrpSpPr/>
          <p:nvPr userDrawn="1"/>
        </p:nvGrpSpPr>
        <p:grpSpPr>
          <a:xfrm>
            <a:off x="655053" y="2622460"/>
            <a:ext cx="486775" cy="461665"/>
            <a:chOff x="4604998" y="1306838"/>
            <a:chExt cx="690869" cy="655231"/>
          </a:xfrm>
          <a:solidFill>
            <a:srgbClr val="E6E6E6"/>
          </a:solidFill>
        </p:grpSpPr>
        <p:sp>
          <p:nvSpPr>
            <p:cNvPr id="23" name="Oval 22">
              <a:extLst>
                <a:ext uri="{FF2B5EF4-FFF2-40B4-BE49-F238E27FC236}">
                  <a16:creationId xmlns:a16="http://schemas.microsoft.com/office/drawing/2014/main" id="{3456C351-53E5-4744-A32A-917F755D65CE}"/>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5" name="Graphic 24" descr="Checkmark">
              <a:extLst>
                <a:ext uri="{FF2B5EF4-FFF2-40B4-BE49-F238E27FC236}">
                  <a16:creationId xmlns:a16="http://schemas.microsoft.com/office/drawing/2014/main" id="{21AC5763-84E1-1E4B-8DA8-2161FDABFE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8672" y="1306838"/>
              <a:ext cx="627195" cy="627195"/>
            </a:xfrm>
            <a:prstGeom prst="rect">
              <a:avLst/>
            </a:prstGeom>
          </p:spPr>
        </p:pic>
      </p:grpSp>
      <p:sp>
        <p:nvSpPr>
          <p:cNvPr id="38" name="Text Placeholder 4">
            <a:extLst>
              <a:ext uri="{FF2B5EF4-FFF2-40B4-BE49-F238E27FC236}">
                <a16:creationId xmlns:a16="http://schemas.microsoft.com/office/drawing/2014/main" id="{6DF0C3E1-50E5-CF40-9D4D-A8483EF3ED41}"/>
              </a:ext>
            </a:extLst>
          </p:cNvPr>
          <p:cNvSpPr>
            <a:spLocks noGrp="1"/>
          </p:cNvSpPr>
          <p:nvPr>
            <p:ph type="body" sz="quarter" idx="30" hasCustomPrompt="1"/>
          </p:nvPr>
        </p:nvSpPr>
        <p:spPr>
          <a:xfrm>
            <a:off x="6899658" y="1738138"/>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39" name="Text Placeholder 4">
            <a:extLst>
              <a:ext uri="{FF2B5EF4-FFF2-40B4-BE49-F238E27FC236}">
                <a16:creationId xmlns:a16="http://schemas.microsoft.com/office/drawing/2014/main" id="{6FB09288-2A0A-AE44-91DC-14006D09617B}"/>
              </a:ext>
            </a:extLst>
          </p:cNvPr>
          <p:cNvSpPr>
            <a:spLocks noGrp="1"/>
          </p:cNvSpPr>
          <p:nvPr>
            <p:ph type="body" sz="quarter" idx="31" hasCustomPrompt="1"/>
          </p:nvPr>
        </p:nvSpPr>
        <p:spPr>
          <a:xfrm>
            <a:off x="6899658" y="2689629"/>
            <a:ext cx="4796477" cy="756632"/>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grpSp>
        <p:nvGrpSpPr>
          <p:cNvPr id="46" name="Group 45">
            <a:extLst>
              <a:ext uri="{FF2B5EF4-FFF2-40B4-BE49-F238E27FC236}">
                <a16:creationId xmlns:a16="http://schemas.microsoft.com/office/drawing/2014/main" id="{8CB4B26B-6E39-774E-B9B6-DC1A6459143F}"/>
              </a:ext>
            </a:extLst>
          </p:cNvPr>
          <p:cNvGrpSpPr/>
          <p:nvPr userDrawn="1"/>
        </p:nvGrpSpPr>
        <p:grpSpPr>
          <a:xfrm>
            <a:off x="6207078" y="1694313"/>
            <a:ext cx="486775" cy="461665"/>
            <a:chOff x="4604998" y="1306838"/>
            <a:chExt cx="690869" cy="655231"/>
          </a:xfrm>
          <a:solidFill>
            <a:srgbClr val="E6E6E6"/>
          </a:solidFill>
        </p:grpSpPr>
        <p:sp>
          <p:nvSpPr>
            <p:cNvPr id="47" name="Oval 46">
              <a:extLst>
                <a:ext uri="{FF2B5EF4-FFF2-40B4-BE49-F238E27FC236}">
                  <a16:creationId xmlns:a16="http://schemas.microsoft.com/office/drawing/2014/main" id="{C6F210B6-1265-9C4A-88E5-EAF0EB222731}"/>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8" name="Graphic 47" descr="Checkmark">
              <a:extLst>
                <a:ext uri="{FF2B5EF4-FFF2-40B4-BE49-F238E27FC236}">
                  <a16:creationId xmlns:a16="http://schemas.microsoft.com/office/drawing/2014/main" id="{E16C7531-603C-E744-996C-D2D936FB81F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68672" y="1306838"/>
              <a:ext cx="627195" cy="627195"/>
            </a:xfrm>
            <a:prstGeom prst="rect">
              <a:avLst/>
            </a:prstGeom>
          </p:spPr>
        </p:pic>
      </p:grpSp>
      <p:grpSp>
        <p:nvGrpSpPr>
          <p:cNvPr id="49" name="Group 48">
            <a:extLst>
              <a:ext uri="{FF2B5EF4-FFF2-40B4-BE49-F238E27FC236}">
                <a16:creationId xmlns:a16="http://schemas.microsoft.com/office/drawing/2014/main" id="{09201C57-4278-1348-93F0-BA575C0A80CA}"/>
              </a:ext>
            </a:extLst>
          </p:cNvPr>
          <p:cNvGrpSpPr/>
          <p:nvPr userDrawn="1"/>
        </p:nvGrpSpPr>
        <p:grpSpPr>
          <a:xfrm>
            <a:off x="6207078" y="2625646"/>
            <a:ext cx="486775" cy="461665"/>
            <a:chOff x="4604998" y="1306838"/>
            <a:chExt cx="690869" cy="655231"/>
          </a:xfrm>
          <a:solidFill>
            <a:srgbClr val="E6E6E6"/>
          </a:solidFill>
        </p:grpSpPr>
        <p:sp>
          <p:nvSpPr>
            <p:cNvPr id="50" name="Oval 49">
              <a:extLst>
                <a:ext uri="{FF2B5EF4-FFF2-40B4-BE49-F238E27FC236}">
                  <a16:creationId xmlns:a16="http://schemas.microsoft.com/office/drawing/2014/main" id="{50FF5D49-0424-E24B-883E-52634C0DDB3B}"/>
                </a:ext>
              </a:extLst>
            </p:cNvPr>
            <p:cNvSpPr/>
            <p:nvPr/>
          </p:nvSpPr>
          <p:spPr>
            <a:xfrm>
              <a:off x="4604998" y="1404692"/>
              <a:ext cx="557377" cy="557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1" name="Graphic 50" descr="Checkmark">
              <a:extLst>
                <a:ext uri="{FF2B5EF4-FFF2-40B4-BE49-F238E27FC236}">
                  <a16:creationId xmlns:a16="http://schemas.microsoft.com/office/drawing/2014/main" id="{9F3BA511-5E1A-B443-AFEB-7D674D72328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8672" y="1306838"/>
              <a:ext cx="627195" cy="627195"/>
            </a:xfrm>
            <a:prstGeom prst="rect">
              <a:avLst/>
            </a:prstGeom>
          </p:spPr>
        </p:pic>
      </p:grpSp>
    </p:spTree>
    <p:extLst>
      <p:ext uri="{BB962C8B-B14F-4D97-AF65-F5344CB8AC3E}">
        <p14:creationId xmlns:p14="http://schemas.microsoft.com/office/powerpoint/2010/main" val="319099823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32306F-1227-5B4B-B6E5-95181621479E}"/>
              </a:ext>
            </a:extLst>
          </p:cNvPr>
          <p:cNvGrpSpPr/>
          <p:nvPr userDrawn="1"/>
        </p:nvGrpSpPr>
        <p:grpSpPr>
          <a:xfrm>
            <a:off x="0" y="1315956"/>
            <a:ext cx="11917936" cy="4092385"/>
            <a:chOff x="0" y="1315956"/>
            <a:chExt cx="11917936" cy="4092385"/>
          </a:xfrm>
        </p:grpSpPr>
        <p:pic>
          <p:nvPicPr>
            <p:cNvPr id="32" name="Picture 31">
              <a:extLst>
                <a:ext uri="{FF2B5EF4-FFF2-40B4-BE49-F238E27FC236}">
                  <a16:creationId xmlns:a16="http://schemas.microsoft.com/office/drawing/2014/main" id="{9A2E68F6-05EA-8249-8925-EC14DF186C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15956"/>
              <a:ext cx="11917936" cy="4008329"/>
            </a:xfrm>
            <a:prstGeom prst="rect">
              <a:avLst/>
            </a:prstGeom>
          </p:spPr>
        </p:pic>
        <p:sp>
          <p:nvSpPr>
            <p:cNvPr id="33" name="Rounded Rectangle 32">
              <a:extLst>
                <a:ext uri="{FF2B5EF4-FFF2-40B4-BE49-F238E27FC236}">
                  <a16:creationId xmlns:a16="http://schemas.microsoft.com/office/drawing/2014/main" id="{0329D93E-9EE0-3F41-97F9-6656EA23FECF}"/>
                </a:ext>
              </a:extLst>
            </p:cNvPr>
            <p:cNvSpPr/>
            <p:nvPr/>
          </p:nvSpPr>
          <p:spPr>
            <a:xfrm>
              <a:off x="7967751" y="3776959"/>
              <a:ext cx="3744012" cy="1631382"/>
            </a:xfrm>
            <a:prstGeom prst="roundRect">
              <a:avLst/>
            </a:prstGeom>
            <a:gradFill>
              <a:gsLst>
                <a:gs pos="0">
                  <a:srgbClr val="5C0033"/>
                </a:gs>
                <a:gs pos="100000">
                  <a:srgbClr val="41001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BCAAC370-F595-DA45-8307-5B68395B44A5}"/>
                </a:ext>
              </a:extLst>
            </p:cNvPr>
            <p:cNvSpPr/>
            <p:nvPr/>
          </p:nvSpPr>
          <p:spPr>
            <a:xfrm>
              <a:off x="1759496" y="3776959"/>
              <a:ext cx="1856473" cy="1631382"/>
            </a:xfrm>
            <a:prstGeom prst="roundRect">
              <a:avLst/>
            </a:prstGeom>
            <a:gradFill>
              <a:gsLst>
                <a:gs pos="0">
                  <a:srgbClr val="FF9B92"/>
                </a:gs>
                <a:gs pos="100000">
                  <a:srgbClr val="F75D59"/>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7569A2E5-A55C-2545-985C-FC845D79A725}"/>
                </a:ext>
              </a:extLst>
            </p:cNvPr>
            <p:cNvSpPr/>
            <p:nvPr/>
          </p:nvSpPr>
          <p:spPr>
            <a:xfrm>
              <a:off x="5904776" y="3776959"/>
              <a:ext cx="1856473" cy="1631382"/>
            </a:xfrm>
            <a:prstGeom prst="roundRect">
              <a:avLst/>
            </a:prstGeom>
            <a:gradFill>
              <a:gsLst>
                <a:gs pos="0">
                  <a:srgbClr val="AA182F"/>
                </a:gs>
                <a:gs pos="100000">
                  <a:srgbClr val="88133D"/>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0720B6D1-2FD8-954C-B499-8FB9E01A4F2B}"/>
                </a:ext>
              </a:extLst>
            </p:cNvPr>
            <p:cNvSpPr/>
            <p:nvPr/>
          </p:nvSpPr>
          <p:spPr>
            <a:xfrm>
              <a:off x="3832136" y="3776959"/>
              <a:ext cx="1856473" cy="1631382"/>
            </a:xfrm>
            <a:prstGeom prst="roundRect">
              <a:avLst/>
            </a:prstGeom>
            <a:gradFill>
              <a:gsLst>
                <a:gs pos="0">
                  <a:srgbClr val="EC1300"/>
                </a:gs>
                <a:gs pos="100000">
                  <a:srgbClr val="AA182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4">
            <a:extLst>
              <a:ext uri="{FF2B5EF4-FFF2-40B4-BE49-F238E27FC236}">
                <a16:creationId xmlns:a16="http://schemas.microsoft.com/office/drawing/2014/main" id="{FC3202BF-BE0F-E849-AAA4-FDB8437C252C}"/>
              </a:ext>
            </a:extLst>
          </p:cNvPr>
          <p:cNvSpPr>
            <a:spLocks noGrp="1"/>
          </p:cNvSpPr>
          <p:nvPr>
            <p:ph type="body" sz="quarter" idx="13"/>
          </p:nvPr>
        </p:nvSpPr>
        <p:spPr>
          <a:xfrm>
            <a:off x="573505" y="482659"/>
            <a:ext cx="5475287" cy="682413"/>
          </a:xfrm>
        </p:spPr>
        <p:txBody>
          <a:bodyPr>
            <a:noAutofit/>
          </a:bodyPr>
          <a:lstStyle>
            <a:lvl1pPr>
              <a:defRPr sz="2400" b="0" i="0">
                <a:solidFill>
                  <a:srgbClr val="393737"/>
                </a:solidFill>
                <a:latin typeface="Georgia" panose="02040502050405020303" pitchFamily="18"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dirty="0"/>
              <a:t>Click to edit Master text styles</a:t>
            </a:r>
            <a:endParaRPr lang="en-US" dirty="0"/>
          </a:p>
        </p:txBody>
      </p:sp>
      <p:sp>
        <p:nvSpPr>
          <p:cNvPr id="13" name="Text Placeholder 4">
            <a:extLst>
              <a:ext uri="{FF2B5EF4-FFF2-40B4-BE49-F238E27FC236}">
                <a16:creationId xmlns:a16="http://schemas.microsoft.com/office/drawing/2014/main" id="{5E5659F2-98FC-8F4A-8030-8AEC859E1819}"/>
              </a:ext>
            </a:extLst>
          </p:cNvPr>
          <p:cNvSpPr>
            <a:spLocks noGrp="1"/>
          </p:cNvSpPr>
          <p:nvPr>
            <p:ph type="body" sz="quarter" idx="14" hasCustomPrompt="1"/>
          </p:nvPr>
        </p:nvSpPr>
        <p:spPr>
          <a:xfrm>
            <a:off x="573505" y="286038"/>
            <a:ext cx="5475287" cy="196621"/>
          </a:xfrm>
        </p:spPr>
        <p:txBody>
          <a:bodyPr>
            <a:noAutofit/>
          </a:bodyPr>
          <a:lstStyle>
            <a:lvl1pPr>
              <a:defRPr sz="900" b="0" i="0">
                <a:solidFill>
                  <a:srgbClr val="EC1300"/>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SECTION/CHAPTER HEADING IN BOLD</a:t>
            </a:r>
            <a:endParaRPr lang="en-US"/>
          </a:p>
        </p:txBody>
      </p:sp>
      <p:sp>
        <p:nvSpPr>
          <p:cNvPr id="67" name="Text Placeholder 36">
            <a:extLst>
              <a:ext uri="{FF2B5EF4-FFF2-40B4-BE49-F238E27FC236}">
                <a16:creationId xmlns:a16="http://schemas.microsoft.com/office/drawing/2014/main" id="{3D4DF4E8-13CC-4C44-A613-C9C42A8AB26B}"/>
              </a:ext>
            </a:extLst>
          </p:cNvPr>
          <p:cNvSpPr>
            <a:spLocks noGrp="1"/>
          </p:cNvSpPr>
          <p:nvPr>
            <p:ph type="body" sz="quarter" idx="38" hasCustomPrompt="1"/>
          </p:nvPr>
        </p:nvSpPr>
        <p:spPr>
          <a:xfrm>
            <a:off x="1899183" y="3928070"/>
            <a:ext cx="1577098" cy="1396215"/>
          </a:xfrm>
        </p:spPr>
        <p:txBody>
          <a:bodyPr>
            <a:noAutofit/>
          </a:bodyPr>
          <a:lstStyle>
            <a:lvl1pPr algn="l">
              <a:defRPr sz="1600" b="0">
                <a:solidFill>
                  <a:schemeClr val="bg1"/>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Insert short description</a:t>
            </a:r>
            <a:endParaRPr lang="en-US" dirty="0"/>
          </a:p>
        </p:txBody>
      </p:sp>
      <p:sp>
        <p:nvSpPr>
          <p:cNvPr id="38" name="Text Placeholder 36">
            <a:extLst>
              <a:ext uri="{FF2B5EF4-FFF2-40B4-BE49-F238E27FC236}">
                <a16:creationId xmlns:a16="http://schemas.microsoft.com/office/drawing/2014/main" id="{ABF5A1C0-D9DD-4B44-B3A2-1BE28F3727A9}"/>
              </a:ext>
            </a:extLst>
          </p:cNvPr>
          <p:cNvSpPr>
            <a:spLocks noGrp="1"/>
          </p:cNvSpPr>
          <p:nvPr>
            <p:ph type="body" sz="quarter" idx="39" hasCustomPrompt="1"/>
          </p:nvPr>
        </p:nvSpPr>
        <p:spPr>
          <a:xfrm>
            <a:off x="1759496" y="2892350"/>
            <a:ext cx="645331" cy="265329"/>
          </a:xfrm>
        </p:spPr>
        <p:txBody>
          <a:bodyPr anchor="ctr">
            <a:noAutofit/>
          </a:bodyPr>
          <a:lstStyle>
            <a:lvl1pPr algn="ctr">
              <a:defRPr sz="1400" b="0" i="0">
                <a:solidFill>
                  <a:srgbClr val="393737"/>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DATE</a:t>
            </a:r>
            <a:endParaRPr lang="en-US" dirty="0"/>
          </a:p>
        </p:txBody>
      </p:sp>
      <p:sp>
        <p:nvSpPr>
          <p:cNvPr id="39" name="Text Placeholder 36">
            <a:extLst>
              <a:ext uri="{FF2B5EF4-FFF2-40B4-BE49-F238E27FC236}">
                <a16:creationId xmlns:a16="http://schemas.microsoft.com/office/drawing/2014/main" id="{49316605-A3C9-D344-8817-B8F7E87B7C7A}"/>
              </a:ext>
            </a:extLst>
          </p:cNvPr>
          <p:cNvSpPr>
            <a:spLocks noGrp="1"/>
          </p:cNvSpPr>
          <p:nvPr>
            <p:ph type="body" sz="quarter" idx="40" hasCustomPrompt="1"/>
          </p:nvPr>
        </p:nvSpPr>
        <p:spPr>
          <a:xfrm>
            <a:off x="3859758" y="2892350"/>
            <a:ext cx="645331" cy="265329"/>
          </a:xfrm>
        </p:spPr>
        <p:txBody>
          <a:bodyPr anchor="ctr">
            <a:noAutofit/>
          </a:bodyPr>
          <a:lstStyle>
            <a:lvl1pPr algn="ctr">
              <a:defRPr sz="1400" b="0" i="0">
                <a:solidFill>
                  <a:srgbClr val="393737"/>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DATE</a:t>
            </a:r>
            <a:endParaRPr lang="en-US" dirty="0"/>
          </a:p>
        </p:txBody>
      </p:sp>
      <p:sp>
        <p:nvSpPr>
          <p:cNvPr id="40" name="Text Placeholder 36">
            <a:extLst>
              <a:ext uri="{FF2B5EF4-FFF2-40B4-BE49-F238E27FC236}">
                <a16:creationId xmlns:a16="http://schemas.microsoft.com/office/drawing/2014/main" id="{EE1DA6EC-31DC-1942-B8DF-66804868D5B6}"/>
              </a:ext>
            </a:extLst>
          </p:cNvPr>
          <p:cNvSpPr>
            <a:spLocks noGrp="1"/>
          </p:cNvSpPr>
          <p:nvPr>
            <p:ph type="body" sz="quarter" idx="41" hasCustomPrompt="1"/>
          </p:nvPr>
        </p:nvSpPr>
        <p:spPr>
          <a:xfrm>
            <a:off x="5920868" y="2892350"/>
            <a:ext cx="645331" cy="265329"/>
          </a:xfrm>
        </p:spPr>
        <p:txBody>
          <a:bodyPr anchor="ctr">
            <a:noAutofit/>
          </a:bodyPr>
          <a:lstStyle>
            <a:lvl1pPr algn="ctr">
              <a:defRPr sz="1400" b="0" i="0">
                <a:solidFill>
                  <a:srgbClr val="393737"/>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DATE</a:t>
            </a:r>
            <a:endParaRPr lang="en-US" dirty="0"/>
          </a:p>
        </p:txBody>
      </p:sp>
      <p:sp>
        <p:nvSpPr>
          <p:cNvPr id="43" name="Text Placeholder 36">
            <a:extLst>
              <a:ext uri="{FF2B5EF4-FFF2-40B4-BE49-F238E27FC236}">
                <a16:creationId xmlns:a16="http://schemas.microsoft.com/office/drawing/2014/main" id="{CF556B96-A42D-4347-9581-D7F142D054BD}"/>
              </a:ext>
            </a:extLst>
          </p:cNvPr>
          <p:cNvSpPr>
            <a:spLocks noGrp="1"/>
          </p:cNvSpPr>
          <p:nvPr>
            <p:ph type="body" sz="quarter" idx="42" hasCustomPrompt="1"/>
          </p:nvPr>
        </p:nvSpPr>
        <p:spPr>
          <a:xfrm>
            <a:off x="7978268" y="2892350"/>
            <a:ext cx="645331" cy="265329"/>
          </a:xfrm>
        </p:spPr>
        <p:txBody>
          <a:bodyPr anchor="ctr">
            <a:noAutofit/>
          </a:bodyPr>
          <a:lstStyle>
            <a:lvl1pPr algn="ctr">
              <a:defRPr sz="1400" b="0" i="0">
                <a:solidFill>
                  <a:schemeClr val="bg1"/>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DATE</a:t>
            </a:r>
            <a:endParaRPr lang="en-US" dirty="0"/>
          </a:p>
        </p:txBody>
      </p:sp>
      <p:sp>
        <p:nvSpPr>
          <p:cNvPr id="44" name="Text Placeholder 36">
            <a:extLst>
              <a:ext uri="{FF2B5EF4-FFF2-40B4-BE49-F238E27FC236}">
                <a16:creationId xmlns:a16="http://schemas.microsoft.com/office/drawing/2014/main" id="{72F1E6B4-EB5A-EC4A-91A5-D3868C08A677}"/>
              </a:ext>
            </a:extLst>
          </p:cNvPr>
          <p:cNvSpPr>
            <a:spLocks noGrp="1"/>
          </p:cNvSpPr>
          <p:nvPr>
            <p:ph type="body" sz="quarter" idx="43" hasCustomPrompt="1"/>
          </p:nvPr>
        </p:nvSpPr>
        <p:spPr>
          <a:xfrm>
            <a:off x="3956583" y="3928070"/>
            <a:ext cx="1577098" cy="1396215"/>
          </a:xfrm>
        </p:spPr>
        <p:txBody>
          <a:bodyPr>
            <a:noAutofit/>
          </a:bodyPr>
          <a:lstStyle>
            <a:lvl1pPr algn="l">
              <a:defRPr sz="1600" b="0">
                <a:solidFill>
                  <a:schemeClr val="bg1"/>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Insert short description</a:t>
            </a:r>
            <a:endParaRPr lang="en-US" dirty="0"/>
          </a:p>
        </p:txBody>
      </p:sp>
      <p:sp>
        <p:nvSpPr>
          <p:cNvPr id="58" name="Text Placeholder 36">
            <a:extLst>
              <a:ext uri="{FF2B5EF4-FFF2-40B4-BE49-F238E27FC236}">
                <a16:creationId xmlns:a16="http://schemas.microsoft.com/office/drawing/2014/main" id="{E749310B-5CFF-A14A-AF12-951CD889476F}"/>
              </a:ext>
            </a:extLst>
          </p:cNvPr>
          <p:cNvSpPr>
            <a:spLocks noGrp="1"/>
          </p:cNvSpPr>
          <p:nvPr>
            <p:ph type="body" sz="quarter" idx="44" hasCustomPrompt="1"/>
          </p:nvPr>
        </p:nvSpPr>
        <p:spPr>
          <a:xfrm>
            <a:off x="6042558" y="3928070"/>
            <a:ext cx="1577098" cy="1396215"/>
          </a:xfrm>
        </p:spPr>
        <p:txBody>
          <a:bodyPr>
            <a:noAutofit/>
          </a:bodyPr>
          <a:lstStyle>
            <a:lvl1pPr algn="l">
              <a:defRPr sz="1600" b="0">
                <a:solidFill>
                  <a:schemeClr val="bg1"/>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Insert short description</a:t>
            </a:r>
            <a:endParaRPr lang="en-US" dirty="0"/>
          </a:p>
        </p:txBody>
      </p:sp>
      <p:sp>
        <p:nvSpPr>
          <p:cNvPr id="59" name="Text Placeholder 36">
            <a:extLst>
              <a:ext uri="{FF2B5EF4-FFF2-40B4-BE49-F238E27FC236}">
                <a16:creationId xmlns:a16="http://schemas.microsoft.com/office/drawing/2014/main" id="{B4C84768-CF3C-6C4F-9453-18E6441E1A9F}"/>
              </a:ext>
            </a:extLst>
          </p:cNvPr>
          <p:cNvSpPr>
            <a:spLocks noGrp="1"/>
          </p:cNvSpPr>
          <p:nvPr>
            <p:ph type="body" sz="quarter" idx="45" hasCustomPrompt="1"/>
          </p:nvPr>
        </p:nvSpPr>
        <p:spPr>
          <a:xfrm>
            <a:off x="8071383" y="3928070"/>
            <a:ext cx="3547112" cy="1396215"/>
          </a:xfrm>
        </p:spPr>
        <p:txBody>
          <a:bodyPr>
            <a:noAutofit/>
          </a:bodyPr>
          <a:lstStyle>
            <a:lvl1pPr algn="l">
              <a:defRPr sz="1600" b="0">
                <a:solidFill>
                  <a:schemeClr val="bg1"/>
                </a:solidFill>
                <a:latin typeface="Arial" panose="020B0604020202020204" pitchFamily="34" charset="0"/>
                <a:cs typeface="Arial" panose="020B0604020202020204" pitchFamily="34" charset="0"/>
              </a:defRPr>
            </a:lvl1pPr>
            <a:lvl2pPr>
              <a:defRPr sz="1400">
                <a:solidFill>
                  <a:srgbClr val="393737"/>
                </a:solidFill>
                <a:latin typeface="Source Sans Pro" panose="020B0503030403020204" pitchFamily="34" charset="77"/>
              </a:defRPr>
            </a:lvl2pPr>
            <a:lvl3pPr>
              <a:defRPr sz="1400">
                <a:solidFill>
                  <a:srgbClr val="393737"/>
                </a:solidFill>
                <a:latin typeface="Source Sans Pro" panose="020B0503030403020204" pitchFamily="34" charset="77"/>
              </a:defRPr>
            </a:lvl3pPr>
            <a:lvl4pPr>
              <a:defRPr sz="1400">
                <a:solidFill>
                  <a:srgbClr val="393737"/>
                </a:solidFill>
                <a:latin typeface="Source Sans Pro" panose="020B0503030403020204" pitchFamily="34" charset="77"/>
              </a:defRPr>
            </a:lvl4pPr>
            <a:lvl5pPr>
              <a:defRPr sz="1400">
                <a:solidFill>
                  <a:srgbClr val="393737"/>
                </a:solidFill>
                <a:latin typeface="Source Sans Pro" panose="020B0503030403020204" pitchFamily="34" charset="77"/>
              </a:defRPr>
            </a:lvl5pPr>
          </a:lstStyle>
          <a:p>
            <a:pPr lvl="0"/>
            <a:r>
              <a:rPr lang="en-GB" dirty="0"/>
              <a:t>Insert short description</a:t>
            </a:r>
            <a:endParaRPr lang="en-US" dirty="0"/>
          </a:p>
        </p:txBody>
      </p:sp>
    </p:spTree>
    <p:extLst>
      <p:ext uri="{BB962C8B-B14F-4D97-AF65-F5344CB8AC3E}">
        <p14:creationId xmlns:p14="http://schemas.microsoft.com/office/powerpoint/2010/main" val="4240368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 Text Slide 2 Coloumns with Picture">
    <p:bg>
      <p:bgRef idx="1001">
        <a:schemeClr val="bg1"/>
      </p:bgRef>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B42CB5FD-C1DD-914D-B787-78B5E55DC4E8}"/>
              </a:ext>
            </a:extLst>
          </p:cNvPr>
          <p:cNvSpPr>
            <a:spLocks noGrp="1"/>
          </p:cNvSpPr>
          <p:nvPr>
            <p:ph type="body" sz="quarter" idx="16" hasCustomPrompt="1"/>
          </p:nvPr>
        </p:nvSpPr>
        <p:spPr>
          <a:xfrm>
            <a:off x="573506" y="1432194"/>
            <a:ext cx="3769895" cy="4537876"/>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13" name="Text Placeholder 4">
            <a:extLst>
              <a:ext uri="{FF2B5EF4-FFF2-40B4-BE49-F238E27FC236}">
                <a16:creationId xmlns:a16="http://schemas.microsoft.com/office/drawing/2014/main" id="{70339A0F-C24B-6F48-B2A2-58214511FD4C}"/>
              </a:ext>
            </a:extLst>
          </p:cNvPr>
          <p:cNvSpPr>
            <a:spLocks noGrp="1"/>
          </p:cNvSpPr>
          <p:nvPr>
            <p:ph type="body" sz="quarter" idx="17" hasCustomPrompt="1"/>
          </p:nvPr>
        </p:nvSpPr>
        <p:spPr>
          <a:xfrm>
            <a:off x="4526381" y="1432194"/>
            <a:ext cx="3769895" cy="4537876"/>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4" name="Picture Placeholder 3">
            <a:extLst>
              <a:ext uri="{FF2B5EF4-FFF2-40B4-BE49-F238E27FC236}">
                <a16:creationId xmlns:a16="http://schemas.microsoft.com/office/drawing/2014/main" id="{75C5D35E-13AE-5745-810C-13F80394F566}"/>
              </a:ext>
            </a:extLst>
          </p:cNvPr>
          <p:cNvSpPr>
            <a:spLocks noGrp="1"/>
          </p:cNvSpPr>
          <p:nvPr>
            <p:ph type="pic" sz="quarter" idx="18"/>
          </p:nvPr>
        </p:nvSpPr>
        <p:spPr>
          <a:xfrm>
            <a:off x="8564981" y="0"/>
            <a:ext cx="3627019" cy="6858000"/>
          </a:xfrm>
          <a:prstGeom prst="rect">
            <a:avLst/>
          </a:prstGeom>
        </p:spPr>
        <p:txBody>
          <a:bodyPr>
            <a:normAutofit/>
          </a:bodyPr>
          <a:lstStyle>
            <a:lvl1pPr>
              <a:defRPr sz="1400" b="0">
                <a:latin typeface="Source Sans Pro" panose="020B0503030403020204" pitchFamily="34" charset="77"/>
              </a:defRPr>
            </a:lvl1pPr>
          </a:lstStyle>
          <a:p>
            <a:endParaRPr lang="en-US"/>
          </a:p>
        </p:txBody>
      </p:sp>
      <p:sp>
        <p:nvSpPr>
          <p:cNvPr id="10" name="Text Placeholder 4">
            <a:extLst>
              <a:ext uri="{FF2B5EF4-FFF2-40B4-BE49-F238E27FC236}">
                <a16:creationId xmlns:a16="http://schemas.microsoft.com/office/drawing/2014/main" id="{894E060A-B5C0-DB41-B170-137A4CDA587D}"/>
              </a:ext>
            </a:extLst>
          </p:cNvPr>
          <p:cNvSpPr>
            <a:spLocks noGrp="1"/>
          </p:cNvSpPr>
          <p:nvPr>
            <p:ph type="body" sz="quarter" idx="13"/>
          </p:nvPr>
        </p:nvSpPr>
        <p:spPr>
          <a:xfrm>
            <a:off x="573505" y="482660"/>
            <a:ext cx="5475287" cy="405272"/>
          </a:xfrm>
          <a:prstGeom prst="rect">
            <a:avLst/>
          </a:prstGeom>
        </p:spPr>
        <p:txBody>
          <a:bodyPr>
            <a:noAutofit/>
          </a:bodyPr>
          <a:lstStyle>
            <a:lvl1pPr>
              <a:defRPr sz="2400" b="0" i="0">
                <a:solidFill>
                  <a:srgbClr val="393737"/>
                </a:solidFill>
                <a:latin typeface="Georgia" panose="02040502050405020303" pitchFamily="18"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Click to edit Master text styles</a:t>
            </a:r>
            <a:endParaRPr lang="en-US"/>
          </a:p>
        </p:txBody>
      </p:sp>
      <p:sp>
        <p:nvSpPr>
          <p:cNvPr id="11" name="Text Placeholder 4">
            <a:extLst>
              <a:ext uri="{FF2B5EF4-FFF2-40B4-BE49-F238E27FC236}">
                <a16:creationId xmlns:a16="http://schemas.microsoft.com/office/drawing/2014/main" id="{922D12BC-A1B0-E349-8262-98DE57A574F4}"/>
              </a:ext>
            </a:extLst>
          </p:cNvPr>
          <p:cNvSpPr>
            <a:spLocks noGrp="1"/>
          </p:cNvSpPr>
          <p:nvPr>
            <p:ph type="body" sz="quarter" idx="14" hasCustomPrompt="1"/>
          </p:nvPr>
        </p:nvSpPr>
        <p:spPr>
          <a:xfrm>
            <a:off x="573505" y="286038"/>
            <a:ext cx="5475287" cy="196621"/>
          </a:xfrm>
          <a:prstGeom prst="rect">
            <a:avLst/>
          </a:prstGeom>
        </p:spPr>
        <p:txBody>
          <a:bodyPr>
            <a:noAutofit/>
          </a:bodyPr>
          <a:lstStyle>
            <a:lvl1pPr>
              <a:defRPr sz="900" b="0" i="0">
                <a:solidFill>
                  <a:srgbClr val="EC1300"/>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SECTION/CHAPTER HEADING IN BOLD</a:t>
            </a:r>
            <a:endParaRPr lang="en-US"/>
          </a:p>
        </p:txBody>
      </p:sp>
      <p:sp>
        <p:nvSpPr>
          <p:cNvPr id="12" name="Text Placeholder 4">
            <a:extLst>
              <a:ext uri="{FF2B5EF4-FFF2-40B4-BE49-F238E27FC236}">
                <a16:creationId xmlns:a16="http://schemas.microsoft.com/office/drawing/2014/main" id="{7D657612-69D6-8343-A92B-597C2CAD1F0D}"/>
              </a:ext>
            </a:extLst>
          </p:cNvPr>
          <p:cNvSpPr>
            <a:spLocks noGrp="1"/>
          </p:cNvSpPr>
          <p:nvPr>
            <p:ph type="body" sz="quarter" idx="15" hasCustomPrompt="1"/>
          </p:nvPr>
        </p:nvSpPr>
        <p:spPr>
          <a:xfrm>
            <a:off x="573505" y="940263"/>
            <a:ext cx="5475287" cy="308873"/>
          </a:xfrm>
          <a:prstGeom prst="rect">
            <a:avLst/>
          </a:prstGeom>
        </p:spPr>
        <p:txBody>
          <a:bodyPr>
            <a:noAutofit/>
          </a:bodyPr>
          <a:lstStyle>
            <a:lvl1pPr>
              <a:defRPr sz="18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Subheading</a:t>
            </a:r>
            <a:endParaRPr lang="en-US"/>
          </a:p>
        </p:txBody>
      </p:sp>
    </p:spTree>
    <p:extLst>
      <p:ext uri="{BB962C8B-B14F-4D97-AF65-F5344CB8AC3E}">
        <p14:creationId xmlns:p14="http://schemas.microsoft.com/office/powerpoint/2010/main" val="40421146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3FBD783-9913-5841-9247-58B97B0947CB}"/>
              </a:ext>
            </a:extLst>
          </p:cNvPr>
          <p:cNvCxnSpPr/>
          <p:nvPr userDrawn="1"/>
        </p:nvCxnSpPr>
        <p:spPr>
          <a:xfrm>
            <a:off x="455760" y="960792"/>
            <a:ext cx="1118042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1E51AA51-FA33-1A47-AE73-C2CD25C79273}"/>
              </a:ext>
            </a:extLst>
          </p:cNvPr>
          <p:cNvSpPr>
            <a:spLocks noGrp="1"/>
          </p:cNvSpPr>
          <p:nvPr>
            <p:ph sz="quarter" idx="10"/>
          </p:nvPr>
        </p:nvSpPr>
        <p:spPr>
          <a:xfrm>
            <a:off x="609600" y="1625771"/>
            <a:ext cx="10972800" cy="4023542"/>
          </a:xfrm>
          <a:prstGeom prst="rect">
            <a:avLst/>
          </a:prstGeom>
        </p:spPr>
        <p:txBody>
          <a:bodyPr/>
          <a:lstStyle>
            <a:lvl1pPr marL="0" indent="0">
              <a:buFontTx/>
              <a:buNone/>
              <a:defRPr sz="2200" b="1">
                <a:solidFill>
                  <a:srgbClr val="262626"/>
                </a:solidFill>
                <a:latin typeface="Arial" panose="020B0604020202020204" pitchFamily="34" charset="0"/>
                <a:cs typeface="Arial" panose="020B0604020202020204" pitchFamily="34" charset="0"/>
              </a:defRPr>
            </a:lvl1pPr>
            <a:lvl2pPr>
              <a:defRPr sz="1800">
                <a:solidFill>
                  <a:srgbClr val="262626"/>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rgbClr val="262626"/>
                </a:solidFill>
                <a:latin typeface="Arial" panose="020B0604020202020204" pitchFamily="34" charset="0"/>
                <a:cs typeface="Arial" panose="020B0604020202020204" pitchFamily="34" charset="0"/>
              </a:defRPr>
            </a:lvl3pPr>
            <a:lvl4pPr marL="1600200" indent="-228600">
              <a:buFont typeface="System Font Regular"/>
              <a:buChar char="-"/>
              <a:defRPr sz="1400">
                <a:solidFill>
                  <a:srgbClr val="262626"/>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0" name="Rectangle 19">
            <a:extLst>
              <a:ext uri="{FF2B5EF4-FFF2-40B4-BE49-F238E27FC236}">
                <a16:creationId xmlns:a16="http://schemas.microsoft.com/office/drawing/2014/main" id="{7CD417DF-AE79-455A-9BBA-0D4037ACF7CA}"/>
              </a:ext>
            </a:extLst>
          </p:cNvPr>
          <p:cNvSpPr/>
          <p:nvPr userDrawn="1"/>
        </p:nvSpPr>
        <p:spPr>
          <a:xfrm>
            <a:off x="0" y="9"/>
            <a:ext cx="12192000" cy="1429825"/>
          </a:xfrm>
          <a:prstGeom prst="rect">
            <a:avLst/>
          </a:prstGeom>
          <a:solidFill>
            <a:schemeClr val="bg1">
              <a:lumMod val="95000"/>
            </a:schemeClr>
          </a:solidFill>
          <a:ln>
            <a:noFill/>
          </a:ln>
          <a:effectLst>
            <a:innerShdw blurRad="76200" dist="254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EEC5EB22-E074-4195-88D9-7CFAC5032652}"/>
              </a:ext>
            </a:extLst>
          </p:cNvPr>
          <p:cNvSpPr/>
          <p:nvPr userDrawn="1"/>
        </p:nvSpPr>
        <p:spPr>
          <a:xfrm>
            <a:off x="0" y="6176962"/>
            <a:ext cx="12192000" cy="681038"/>
          </a:xfrm>
          <a:prstGeom prst="rect">
            <a:avLst/>
          </a:prstGeom>
          <a:solidFill>
            <a:schemeClr val="bg1">
              <a:lumMod val="95000"/>
            </a:schemeClr>
          </a:solidFill>
          <a:ln>
            <a:noFill/>
          </a:ln>
          <a:effectLst>
            <a:innerShdw blurRad="76200" dist="254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1800" dirty="0"/>
          </a:p>
        </p:txBody>
      </p:sp>
      <p:sp>
        <p:nvSpPr>
          <p:cNvPr id="9" name="Title 8">
            <a:extLst>
              <a:ext uri="{FF2B5EF4-FFF2-40B4-BE49-F238E27FC236}">
                <a16:creationId xmlns:a16="http://schemas.microsoft.com/office/drawing/2014/main" id="{85C9EB6F-B642-42C8-AC84-0B9766AA21E6}"/>
              </a:ext>
            </a:extLst>
          </p:cNvPr>
          <p:cNvSpPr>
            <a:spLocks noGrp="1"/>
          </p:cNvSpPr>
          <p:nvPr>
            <p:ph type="title" hasCustomPrompt="1"/>
          </p:nvPr>
        </p:nvSpPr>
        <p:spPr>
          <a:xfrm>
            <a:off x="609600" y="488512"/>
            <a:ext cx="10972800" cy="502088"/>
          </a:xfrm>
        </p:spPr>
        <p:txBody>
          <a:bodyPr/>
          <a:lstStyle>
            <a:lvl1pPr algn="ctr">
              <a:defRPr sz="4000" b="1" spc="100" baseline="0">
                <a:latin typeface="Arial" panose="020B0604020202020204" pitchFamily="34" charset="0"/>
                <a:cs typeface="Arial" panose="020B0604020202020204" pitchFamily="34" charset="0"/>
              </a:defRPr>
            </a:lvl1pPr>
          </a:lstStyle>
          <a:p>
            <a:r>
              <a:rPr lang="en-US" dirty="0"/>
              <a:t>Click to edit title</a:t>
            </a:r>
          </a:p>
        </p:txBody>
      </p:sp>
      <p:sp>
        <p:nvSpPr>
          <p:cNvPr id="38" name="Text Placeholder 37">
            <a:extLst>
              <a:ext uri="{FF2B5EF4-FFF2-40B4-BE49-F238E27FC236}">
                <a16:creationId xmlns:a16="http://schemas.microsoft.com/office/drawing/2014/main" id="{56481B71-3492-4FBD-9C6D-C27CE1CCD525}"/>
              </a:ext>
            </a:extLst>
          </p:cNvPr>
          <p:cNvSpPr>
            <a:spLocks noGrp="1"/>
          </p:cNvSpPr>
          <p:nvPr>
            <p:ph type="body" sz="quarter" idx="11" hasCustomPrompt="1"/>
          </p:nvPr>
        </p:nvSpPr>
        <p:spPr>
          <a:xfrm>
            <a:off x="609600" y="201582"/>
            <a:ext cx="10972800" cy="286937"/>
          </a:xfrm>
        </p:spPr>
        <p:txBody>
          <a:bodyPr/>
          <a:lstStyle>
            <a:lvl1pPr marL="0" indent="0" algn="ctr">
              <a:buNone/>
              <a:defRPr sz="1600" b="1" spc="150" baseline="0"/>
            </a:lvl1pPr>
          </a:lstStyle>
          <a:p>
            <a:pPr lvl="0"/>
            <a:r>
              <a:rPr lang="en-US" dirty="0"/>
              <a:t>CLICK TO EDIT SECONDARY TITLE</a:t>
            </a:r>
          </a:p>
        </p:txBody>
      </p:sp>
      <p:sp>
        <p:nvSpPr>
          <p:cNvPr id="50" name="Oval 49">
            <a:extLst>
              <a:ext uri="{FF2B5EF4-FFF2-40B4-BE49-F238E27FC236}">
                <a16:creationId xmlns:a16="http://schemas.microsoft.com/office/drawing/2014/main" id="{97517FFD-CA01-4D23-872F-FFA2DF9A8559}"/>
              </a:ext>
            </a:extLst>
          </p:cNvPr>
          <p:cNvSpPr/>
          <p:nvPr userDrawn="1"/>
        </p:nvSpPr>
        <p:spPr>
          <a:xfrm>
            <a:off x="11291048"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33C61D55-FCE9-476D-AC58-BDC3B40D139C}"/>
              </a:ext>
            </a:extLst>
          </p:cNvPr>
          <p:cNvGrpSpPr/>
          <p:nvPr userDrawn="1"/>
        </p:nvGrpSpPr>
        <p:grpSpPr>
          <a:xfrm>
            <a:off x="5534418" y="1085844"/>
            <a:ext cx="1123165" cy="160306"/>
            <a:chOff x="5509417" y="1282138"/>
            <a:chExt cx="1123165" cy="160306"/>
          </a:xfrm>
        </p:grpSpPr>
        <p:sp>
          <p:nvSpPr>
            <p:cNvPr id="52" name="Oval 51">
              <a:extLst>
                <a:ext uri="{FF2B5EF4-FFF2-40B4-BE49-F238E27FC236}">
                  <a16:creationId xmlns:a16="http://schemas.microsoft.com/office/drawing/2014/main" id="{5162F24C-9620-4DCD-9624-2ED67E1E2E1C}"/>
                </a:ext>
              </a:extLst>
            </p:cNvPr>
            <p:cNvSpPr/>
            <p:nvPr userDrawn="1"/>
          </p:nvSpPr>
          <p:spPr>
            <a:xfrm>
              <a:off x="6088066" y="1282138"/>
              <a:ext cx="158750" cy="158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Oval 52">
              <a:extLst>
                <a:ext uri="{FF2B5EF4-FFF2-40B4-BE49-F238E27FC236}">
                  <a16:creationId xmlns:a16="http://schemas.microsoft.com/office/drawing/2014/main" id="{D9CC3122-8110-4C15-BF77-4DFEA2BE9C5E}"/>
                </a:ext>
              </a:extLst>
            </p:cNvPr>
            <p:cNvSpPr/>
            <p:nvPr userDrawn="1"/>
          </p:nvSpPr>
          <p:spPr>
            <a:xfrm>
              <a:off x="6280949" y="1283694"/>
              <a:ext cx="158750" cy="1587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05B60FF-4213-4DF8-8A6E-DBA991D742A7}"/>
                </a:ext>
              </a:extLst>
            </p:cNvPr>
            <p:cNvSpPr/>
            <p:nvPr userDrawn="1"/>
          </p:nvSpPr>
          <p:spPr>
            <a:xfrm>
              <a:off x="6473832" y="1282138"/>
              <a:ext cx="158750" cy="1587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A42CFC32-164A-4489-9DAF-4041E60EBE34}"/>
                </a:ext>
              </a:extLst>
            </p:cNvPr>
            <p:cNvSpPr/>
            <p:nvPr userDrawn="1"/>
          </p:nvSpPr>
          <p:spPr>
            <a:xfrm>
              <a:off x="5895183" y="1282138"/>
              <a:ext cx="158750" cy="158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0" dirty="0"/>
            </a:p>
          </p:txBody>
        </p:sp>
        <p:sp>
          <p:nvSpPr>
            <p:cNvPr id="56" name="Oval 55">
              <a:extLst>
                <a:ext uri="{FF2B5EF4-FFF2-40B4-BE49-F238E27FC236}">
                  <a16:creationId xmlns:a16="http://schemas.microsoft.com/office/drawing/2014/main" id="{EC45E95C-E4B2-4FEA-ADBB-21A741C1D0EA}"/>
                </a:ext>
              </a:extLst>
            </p:cNvPr>
            <p:cNvSpPr/>
            <p:nvPr userDrawn="1"/>
          </p:nvSpPr>
          <p:spPr>
            <a:xfrm>
              <a:off x="5702300" y="1282138"/>
              <a:ext cx="158750" cy="158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026E5869-0D76-4795-94C8-B11F3578E436}"/>
                </a:ext>
              </a:extLst>
            </p:cNvPr>
            <p:cNvSpPr/>
            <p:nvPr userDrawn="1"/>
          </p:nvSpPr>
          <p:spPr>
            <a:xfrm>
              <a:off x="5509417" y="1282138"/>
              <a:ext cx="158750" cy="1587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59" name="Picture 58" descr="A picture containing drawing&#10;&#10;Description automatically generated">
            <a:extLst>
              <a:ext uri="{FF2B5EF4-FFF2-40B4-BE49-F238E27FC236}">
                <a16:creationId xmlns:a16="http://schemas.microsoft.com/office/drawing/2014/main" id="{7B50A68F-730E-488A-9FA0-A74D61F82543}"/>
              </a:ext>
            </a:extLst>
          </p:cNvPr>
          <p:cNvPicPr>
            <a:picLocks noChangeAspect="1"/>
          </p:cNvPicPr>
          <p:nvPr userDrawn="1"/>
        </p:nvPicPr>
        <p:blipFill>
          <a:blip r:embed="rId2"/>
          <a:stretch>
            <a:fillRect/>
          </a:stretch>
        </p:blipFill>
        <p:spPr>
          <a:xfrm>
            <a:off x="513489" y="6354107"/>
            <a:ext cx="1614714" cy="331791"/>
          </a:xfrm>
          <a:prstGeom prst="rect">
            <a:avLst/>
          </a:prstGeom>
        </p:spPr>
      </p:pic>
    </p:spTree>
    <p:extLst>
      <p:ext uri="{BB962C8B-B14F-4D97-AF65-F5344CB8AC3E}">
        <p14:creationId xmlns:p14="http://schemas.microsoft.com/office/powerpoint/2010/main" val="393965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able">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B50059D6-74BE-7849-A873-273AC7D03C1F}"/>
              </a:ext>
            </a:extLst>
          </p:cNvPr>
          <p:cNvSpPr>
            <a:spLocks noGrp="1"/>
          </p:cNvSpPr>
          <p:nvPr>
            <p:ph type="title" hasCustomPrompt="1"/>
          </p:nvPr>
        </p:nvSpPr>
        <p:spPr>
          <a:xfrm>
            <a:off x="609600" y="507283"/>
            <a:ext cx="10972800" cy="501757"/>
          </a:xfrm>
          <a:prstGeom prst="rect">
            <a:avLst/>
          </a:prstGeom>
        </p:spPr>
        <p:txBody>
          <a:bodyPr/>
          <a:lstStyle>
            <a:lvl1pPr>
              <a:defRPr sz="4000" b="1" spc="100" baseline="0">
                <a:solidFill>
                  <a:schemeClr val="tx1"/>
                </a:solidFill>
                <a:latin typeface="+mj-lt"/>
              </a:defRPr>
            </a:lvl1pPr>
          </a:lstStyle>
          <a:p>
            <a:r>
              <a:rPr lang="en-US" dirty="0"/>
              <a:t>Click to edit title</a:t>
            </a:r>
          </a:p>
        </p:txBody>
      </p:sp>
      <p:sp>
        <p:nvSpPr>
          <p:cNvPr id="16" name="Rectangle 15">
            <a:extLst>
              <a:ext uri="{FF2B5EF4-FFF2-40B4-BE49-F238E27FC236}">
                <a16:creationId xmlns:a16="http://schemas.microsoft.com/office/drawing/2014/main" id="{8FBECD0F-9487-4F32-9934-AC1F64AF6103}"/>
              </a:ext>
            </a:extLst>
          </p:cNvPr>
          <p:cNvSpPr/>
          <p:nvPr userDrawn="1"/>
        </p:nvSpPr>
        <p:spPr>
          <a:xfrm>
            <a:off x="0" y="1412397"/>
            <a:ext cx="12192000" cy="4764566"/>
          </a:xfrm>
          <a:prstGeom prst="rect">
            <a:avLst/>
          </a:prstGeom>
          <a:solidFill>
            <a:schemeClr val="bg1">
              <a:lumMod val="95000"/>
            </a:schemeClr>
          </a:solidFill>
          <a:ln>
            <a:noFill/>
          </a:ln>
          <a:effectLst>
            <a:innerShdw blurRad="76200" dist="254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4">
            <a:extLst>
              <a:ext uri="{FF2B5EF4-FFF2-40B4-BE49-F238E27FC236}">
                <a16:creationId xmlns:a16="http://schemas.microsoft.com/office/drawing/2014/main" id="{5F87B44A-86A5-4002-B451-301F7D9BA769}"/>
              </a:ext>
            </a:extLst>
          </p:cNvPr>
          <p:cNvSpPr>
            <a:spLocks noGrp="1"/>
          </p:cNvSpPr>
          <p:nvPr>
            <p:ph type="body" sz="quarter" idx="12" hasCustomPrompt="1"/>
          </p:nvPr>
        </p:nvSpPr>
        <p:spPr>
          <a:xfrm>
            <a:off x="609600" y="196850"/>
            <a:ext cx="10972800" cy="260350"/>
          </a:xfrm>
        </p:spPr>
        <p:txBody>
          <a:bodyPr/>
          <a:lstStyle>
            <a:lvl1pPr marL="0" indent="0" algn="ctr">
              <a:buNone/>
              <a:defRPr sz="1600" b="1" spc="150" baseline="0">
                <a:latin typeface="Arial" panose="020B0604020202020204" pitchFamily="34" charset="0"/>
                <a:cs typeface="Arial" panose="020B0604020202020204" pitchFamily="34" charset="0"/>
              </a:defRPr>
            </a:lvl1pPr>
          </a:lstStyle>
          <a:p>
            <a:pPr lvl="0"/>
            <a:r>
              <a:rPr lang="en-US" dirty="0"/>
              <a:t>CLICK TO EDIT SECONDARY TITLE</a:t>
            </a:r>
          </a:p>
        </p:txBody>
      </p:sp>
      <p:sp>
        <p:nvSpPr>
          <p:cNvPr id="40" name="Oval 39">
            <a:extLst>
              <a:ext uri="{FF2B5EF4-FFF2-40B4-BE49-F238E27FC236}">
                <a16:creationId xmlns:a16="http://schemas.microsoft.com/office/drawing/2014/main" id="{0EC7CD8B-21ED-499C-9424-16D445711DE7}"/>
              </a:ext>
            </a:extLst>
          </p:cNvPr>
          <p:cNvSpPr/>
          <p:nvPr userDrawn="1"/>
        </p:nvSpPr>
        <p:spPr>
          <a:xfrm>
            <a:off x="11291048"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D771FC27-7F9A-472F-9226-CA4376EF1715}"/>
              </a:ext>
            </a:extLst>
          </p:cNvPr>
          <p:cNvGrpSpPr/>
          <p:nvPr userDrawn="1"/>
        </p:nvGrpSpPr>
        <p:grpSpPr>
          <a:xfrm>
            <a:off x="5534418" y="1085844"/>
            <a:ext cx="1123165" cy="160306"/>
            <a:chOff x="5509417" y="1282138"/>
            <a:chExt cx="1123165" cy="160306"/>
          </a:xfrm>
        </p:grpSpPr>
        <p:sp>
          <p:nvSpPr>
            <p:cNvPr id="42" name="Oval 41">
              <a:extLst>
                <a:ext uri="{FF2B5EF4-FFF2-40B4-BE49-F238E27FC236}">
                  <a16:creationId xmlns:a16="http://schemas.microsoft.com/office/drawing/2014/main" id="{81AC4250-6710-4780-8547-1E5622359CDB}"/>
                </a:ext>
              </a:extLst>
            </p:cNvPr>
            <p:cNvSpPr/>
            <p:nvPr userDrawn="1"/>
          </p:nvSpPr>
          <p:spPr>
            <a:xfrm>
              <a:off x="6088066" y="1282138"/>
              <a:ext cx="158750" cy="158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a:extLst>
                <a:ext uri="{FF2B5EF4-FFF2-40B4-BE49-F238E27FC236}">
                  <a16:creationId xmlns:a16="http://schemas.microsoft.com/office/drawing/2014/main" id="{8F2CF22D-D74C-427C-AF05-A489F7525FBB}"/>
                </a:ext>
              </a:extLst>
            </p:cNvPr>
            <p:cNvSpPr/>
            <p:nvPr userDrawn="1"/>
          </p:nvSpPr>
          <p:spPr>
            <a:xfrm>
              <a:off x="6280949" y="1283694"/>
              <a:ext cx="158750" cy="1587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a:extLst>
                <a:ext uri="{FF2B5EF4-FFF2-40B4-BE49-F238E27FC236}">
                  <a16:creationId xmlns:a16="http://schemas.microsoft.com/office/drawing/2014/main" id="{752475C7-8400-49EB-9828-5963EB1E5197}"/>
                </a:ext>
              </a:extLst>
            </p:cNvPr>
            <p:cNvSpPr/>
            <p:nvPr userDrawn="1"/>
          </p:nvSpPr>
          <p:spPr>
            <a:xfrm>
              <a:off x="6473832" y="1282138"/>
              <a:ext cx="158750" cy="1587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a:extLst>
                <a:ext uri="{FF2B5EF4-FFF2-40B4-BE49-F238E27FC236}">
                  <a16:creationId xmlns:a16="http://schemas.microsoft.com/office/drawing/2014/main" id="{FCEAAC7D-1A91-4E02-812D-9F18CF7549BB}"/>
                </a:ext>
              </a:extLst>
            </p:cNvPr>
            <p:cNvSpPr/>
            <p:nvPr userDrawn="1"/>
          </p:nvSpPr>
          <p:spPr>
            <a:xfrm>
              <a:off x="5895183" y="1282138"/>
              <a:ext cx="158750" cy="158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0" dirty="0"/>
            </a:p>
          </p:txBody>
        </p:sp>
        <p:sp>
          <p:nvSpPr>
            <p:cNvPr id="46" name="Oval 45">
              <a:extLst>
                <a:ext uri="{FF2B5EF4-FFF2-40B4-BE49-F238E27FC236}">
                  <a16:creationId xmlns:a16="http://schemas.microsoft.com/office/drawing/2014/main" id="{D4C1C902-9373-4C3F-8639-EEA19FC13527}"/>
                </a:ext>
              </a:extLst>
            </p:cNvPr>
            <p:cNvSpPr/>
            <p:nvPr userDrawn="1"/>
          </p:nvSpPr>
          <p:spPr>
            <a:xfrm>
              <a:off x="5702300" y="1282138"/>
              <a:ext cx="158750" cy="158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a:extLst>
                <a:ext uri="{FF2B5EF4-FFF2-40B4-BE49-F238E27FC236}">
                  <a16:creationId xmlns:a16="http://schemas.microsoft.com/office/drawing/2014/main" id="{06783030-835F-40F2-B091-C4A9212F8C4E}"/>
                </a:ext>
              </a:extLst>
            </p:cNvPr>
            <p:cNvSpPr/>
            <p:nvPr userDrawn="1"/>
          </p:nvSpPr>
          <p:spPr>
            <a:xfrm>
              <a:off x="5509417" y="1282138"/>
              <a:ext cx="158750" cy="1587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48" name="Picture 47" descr="A picture containing drawing&#10;&#10;Description automatically generated">
            <a:extLst>
              <a:ext uri="{FF2B5EF4-FFF2-40B4-BE49-F238E27FC236}">
                <a16:creationId xmlns:a16="http://schemas.microsoft.com/office/drawing/2014/main" id="{2A2CCBC2-1473-4F1A-8464-0820C1D1991F}"/>
              </a:ext>
            </a:extLst>
          </p:cNvPr>
          <p:cNvPicPr>
            <a:picLocks noChangeAspect="1"/>
          </p:cNvPicPr>
          <p:nvPr userDrawn="1"/>
        </p:nvPicPr>
        <p:blipFill>
          <a:blip r:embed="rId2"/>
          <a:stretch>
            <a:fillRect/>
          </a:stretch>
        </p:blipFill>
        <p:spPr>
          <a:xfrm>
            <a:off x="513489" y="6354107"/>
            <a:ext cx="1614714" cy="331791"/>
          </a:xfrm>
          <a:prstGeom prst="rect">
            <a:avLst/>
          </a:prstGeom>
        </p:spPr>
      </p:pic>
      <p:sp>
        <p:nvSpPr>
          <p:cNvPr id="19" name="Content Placeholder 4">
            <a:extLst>
              <a:ext uri="{FF2B5EF4-FFF2-40B4-BE49-F238E27FC236}">
                <a16:creationId xmlns:a16="http://schemas.microsoft.com/office/drawing/2014/main" id="{2DC85613-6056-487A-AE42-77A8AEA07010}"/>
              </a:ext>
            </a:extLst>
          </p:cNvPr>
          <p:cNvSpPr>
            <a:spLocks noGrp="1"/>
          </p:cNvSpPr>
          <p:nvPr>
            <p:ph sz="quarter" idx="10"/>
          </p:nvPr>
        </p:nvSpPr>
        <p:spPr>
          <a:xfrm>
            <a:off x="609600" y="1684962"/>
            <a:ext cx="10972800" cy="4023542"/>
          </a:xfrm>
          <a:prstGeom prst="rect">
            <a:avLst/>
          </a:prstGeom>
        </p:spPr>
        <p:txBody>
          <a:bodyPr/>
          <a:lstStyle>
            <a:lvl1pPr marL="0" indent="0">
              <a:buFontTx/>
              <a:buNone/>
              <a:defRPr sz="2200" b="1">
                <a:solidFill>
                  <a:srgbClr val="262626"/>
                </a:solidFill>
                <a:latin typeface="Arial" panose="020B0604020202020204" pitchFamily="34" charset="0"/>
                <a:cs typeface="Arial" panose="020B0604020202020204" pitchFamily="34" charset="0"/>
              </a:defRPr>
            </a:lvl1pPr>
            <a:lvl2pPr>
              <a:defRPr sz="1800">
                <a:solidFill>
                  <a:srgbClr val="262626"/>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rgbClr val="262626"/>
                </a:solidFill>
                <a:latin typeface="Arial" panose="020B0604020202020204" pitchFamily="34" charset="0"/>
                <a:cs typeface="Arial" panose="020B0604020202020204" pitchFamily="34" charset="0"/>
              </a:defRPr>
            </a:lvl3pPr>
            <a:lvl4pPr marL="1600200" indent="-228600">
              <a:buFont typeface="System Font Regular"/>
              <a:buChar char="-"/>
              <a:defRPr sz="1400">
                <a:solidFill>
                  <a:srgbClr val="262626"/>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925201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1" name="Content Placeholder 4">
            <a:extLst>
              <a:ext uri="{FF2B5EF4-FFF2-40B4-BE49-F238E27FC236}">
                <a16:creationId xmlns:a16="http://schemas.microsoft.com/office/drawing/2014/main" id="{DEA81F83-A297-48CA-954A-C576070EA1D4}"/>
              </a:ext>
            </a:extLst>
          </p:cNvPr>
          <p:cNvSpPr>
            <a:spLocks noGrp="1"/>
          </p:cNvSpPr>
          <p:nvPr>
            <p:ph sz="quarter" idx="10"/>
          </p:nvPr>
        </p:nvSpPr>
        <p:spPr>
          <a:xfrm>
            <a:off x="609600" y="1429826"/>
            <a:ext cx="10972800" cy="4023542"/>
          </a:xfrm>
          <a:prstGeom prst="rect">
            <a:avLst/>
          </a:prstGeom>
        </p:spPr>
        <p:txBody>
          <a:bodyPr/>
          <a:lstStyle>
            <a:lvl1pPr marL="0" indent="0">
              <a:buFontTx/>
              <a:buNone/>
              <a:defRPr sz="2200" b="1">
                <a:solidFill>
                  <a:srgbClr val="262626"/>
                </a:solidFill>
                <a:latin typeface="Arial" panose="020B0604020202020204" pitchFamily="34" charset="0"/>
                <a:cs typeface="Arial" panose="020B0604020202020204" pitchFamily="34" charset="0"/>
              </a:defRPr>
            </a:lvl1pPr>
            <a:lvl2pPr>
              <a:defRPr sz="1800">
                <a:solidFill>
                  <a:srgbClr val="262626"/>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rgbClr val="262626"/>
                </a:solidFill>
                <a:latin typeface="Arial" panose="020B0604020202020204" pitchFamily="34" charset="0"/>
                <a:cs typeface="Arial" panose="020B0604020202020204" pitchFamily="34" charset="0"/>
              </a:defRPr>
            </a:lvl3pPr>
            <a:lvl4pPr marL="1600200" indent="-228600">
              <a:buFont typeface="System Font Regular"/>
              <a:buChar char="-"/>
              <a:defRPr sz="1400">
                <a:solidFill>
                  <a:srgbClr val="262626"/>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2" name="Title 8">
            <a:extLst>
              <a:ext uri="{FF2B5EF4-FFF2-40B4-BE49-F238E27FC236}">
                <a16:creationId xmlns:a16="http://schemas.microsoft.com/office/drawing/2014/main" id="{6A01295E-4ABE-4828-95B0-837978192793}"/>
              </a:ext>
            </a:extLst>
          </p:cNvPr>
          <p:cNvSpPr>
            <a:spLocks noGrp="1"/>
          </p:cNvSpPr>
          <p:nvPr>
            <p:ph type="title" hasCustomPrompt="1"/>
          </p:nvPr>
        </p:nvSpPr>
        <p:spPr>
          <a:xfrm>
            <a:off x="609600" y="488512"/>
            <a:ext cx="10972800" cy="502088"/>
          </a:xfrm>
        </p:spPr>
        <p:txBody>
          <a:bodyPr/>
          <a:lstStyle>
            <a:lvl1pPr algn="ctr">
              <a:defRPr sz="4000" b="1" spc="100" baseline="0">
                <a:latin typeface="Arial" panose="020B0604020202020204" pitchFamily="34" charset="0"/>
                <a:cs typeface="Arial" panose="020B0604020202020204" pitchFamily="34" charset="0"/>
              </a:defRPr>
            </a:lvl1pPr>
          </a:lstStyle>
          <a:p>
            <a:r>
              <a:rPr lang="en-US" dirty="0"/>
              <a:t>Click to edit title</a:t>
            </a:r>
          </a:p>
        </p:txBody>
      </p:sp>
      <p:sp>
        <p:nvSpPr>
          <p:cNvPr id="43" name="Text Placeholder 37">
            <a:extLst>
              <a:ext uri="{FF2B5EF4-FFF2-40B4-BE49-F238E27FC236}">
                <a16:creationId xmlns:a16="http://schemas.microsoft.com/office/drawing/2014/main" id="{DBC9A23F-9EEB-4403-B796-4A17EFF7460F}"/>
              </a:ext>
            </a:extLst>
          </p:cNvPr>
          <p:cNvSpPr>
            <a:spLocks noGrp="1"/>
          </p:cNvSpPr>
          <p:nvPr>
            <p:ph type="body" sz="quarter" idx="11" hasCustomPrompt="1"/>
          </p:nvPr>
        </p:nvSpPr>
        <p:spPr>
          <a:xfrm>
            <a:off x="609600" y="201582"/>
            <a:ext cx="10972800" cy="286937"/>
          </a:xfrm>
        </p:spPr>
        <p:txBody>
          <a:bodyPr/>
          <a:lstStyle>
            <a:lvl1pPr marL="0" indent="0" algn="ctr">
              <a:buNone/>
              <a:defRPr sz="1600" b="1" spc="150" baseline="0"/>
            </a:lvl1pPr>
          </a:lstStyle>
          <a:p>
            <a:pPr lvl="0"/>
            <a:r>
              <a:rPr lang="en-US" dirty="0"/>
              <a:t>CLICK TO EDIT SECONDARY TITLE</a:t>
            </a:r>
          </a:p>
        </p:txBody>
      </p:sp>
      <p:sp>
        <p:nvSpPr>
          <p:cNvPr id="44" name="Oval 43">
            <a:extLst>
              <a:ext uri="{FF2B5EF4-FFF2-40B4-BE49-F238E27FC236}">
                <a16:creationId xmlns:a16="http://schemas.microsoft.com/office/drawing/2014/main" id="{31B8F84B-974C-4870-A61C-CD0663EC55CE}"/>
              </a:ext>
            </a:extLst>
          </p:cNvPr>
          <p:cNvSpPr/>
          <p:nvPr userDrawn="1"/>
        </p:nvSpPr>
        <p:spPr>
          <a:xfrm>
            <a:off x="11291048"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2DCC5E9C-8B85-47B0-AD4F-575684006CB1}"/>
              </a:ext>
            </a:extLst>
          </p:cNvPr>
          <p:cNvGrpSpPr/>
          <p:nvPr userDrawn="1"/>
        </p:nvGrpSpPr>
        <p:grpSpPr>
          <a:xfrm>
            <a:off x="5534418" y="1085844"/>
            <a:ext cx="1123165" cy="160306"/>
            <a:chOff x="5509417" y="1282138"/>
            <a:chExt cx="1123165" cy="160306"/>
          </a:xfrm>
        </p:grpSpPr>
        <p:sp>
          <p:nvSpPr>
            <p:cNvPr id="46" name="Oval 45">
              <a:extLst>
                <a:ext uri="{FF2B5EF4-FFF2-40B4-BE49-F238E27FC236}">
                  <a16:creationId xmlns:a16="http://schemas.microsoft.com/office/drawing/2014/main" id="{767B802F-8B36-45CE-ADDA-B26D18273A39}"/>
                </a:ext>
              </a:extLst>
            </p:cNvPr>
            <p:cNvSpPr/>
            <p:nvPr userDrawn="1"/>
          </p:nvSpPr>
          <p:spPr>
            <a:xfrm>
              <a:off x="6088066" y="1282138"/>
              <a:ext cx="158750" cy="158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a:extLst>
                <a:ext uri="{FF2B5EF4-FFF2-40B4-BE49-F238E27FC236}">
                  <a16:creationId xmlns:a16="http://schemas.microsoft.com/office/drawing/2014/main" id="{30050397-697C-44D9-80FA-7FBF814B621B}"/>
                </a:ext>
              </a:extLst>
            </p:cNvPr>
            <p:cNvSpPr/>
            <p:nvPr userDrawn="1"/>
          </p:nvSpPr>
          <p:spPr>
            <a:xfrm>
              <a:off x="6280949" y="1283694"/>
              <a:ext cx="158750" cy="1587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a:extLst>
                <a:ext uri="{FF2B5EF4-FFF2-40B4-BE49-F238E27FC236}">
                  <a16:creationId xmlns:a16="http://schemas.microsoft.com/office/drawing/2014/main" id="{E9C6FBED-ED42-49DA-90C8-007A48701E4B}"/>
                </a:ext>
              </a:extLst>
            </p:cNvPr>
            <p:cNvSpPr/>
            <p:nvPr userDrawn="1"/>
          </p:nvSpPr>
          <p:spPr>
            <a:xfrm>
              <a:off x="6473832" y="1282138"/>
              <a:ext cx="158750" cy="1587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3C69AF72-26FA-440C-BAE0-6CB6DEB4CF08}"/>
                </a:ext>
              </a:extLst>
            </p:cNvPr>
            <p:cNvSpPr/>
            <p:nvPr userDrawn="1"/>
          </p:nvSpPr>
          <p:spPr>
            <a:xfrm>
              <a:off x="5895183" y="1282138"/>
              <a:ext cx="158750" cy="158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0" dirty="0"/>
            </a:p>
          </p:txBody>
        </p:sp>
        <p:sp>
          <p:nvSpPr>
            <p:cNvPr id="50" name="Oval 49">
              <a:extLst>
                <a:ext uri="{FF2B5EF4-FFF2-40B4-BE49-F238E27FC236}">
                  <a16:creationId xmlns:a16="http://schemas.microsoft.com/office/drawing/2014/main" id="{7FDDBA07-78BB-4F41-B6DB-8E53CE68C239}"/>
                </a:ext>
              </a:extLst>
            </p:cNvPr>
            <p:cNvSpPr/>
            <p:nvPr userDrawn="1"/>
          </p:nvSpPr>
          <p:spPr>
            <a:xfrm>
              <a:off x="5702300" y="1282138"/>
              <a:ext cx="158750" cy="158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30F52DFA-F632-451E-A902-F24FA702D9E1}"/>
                </a:ext>
              </a:extLst>
            </p:cNvPr>
            <p:cNvSpPr/>
            <p:nvPr userDrawn="1"/>
          </p:nvSpPr>
          <p:spPr>
            <a:xfrm>
              <a:off x="5509417" y="1282138"/>
              <a:ext cx="158750" cy="1587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52" name="Picture 51" descr="A picture containing drawing&#10;&#10;Description automatically generated">
            <a:extLst>
              <a:ext uri="{FF2B5EF4-FFF2-40B4-BE49-F238E27FC236}">
                <a16:creationId xmlns:a16="http://schemas.microsoft.com/office/drawing/2014/main" id="{C0C8A6A1-4277-4D40-BEBE-7BE6D00387DE}"/>
              </a:ext>
            </a:extLst>
          </p:cNvPr>
          <p:cNvPicPr>
            <a:picLocks noChangeAspect="1"/>
          </p:cNvPicPr>
          <p:nvPr userDrawn="1"/>
        </p:nvPicPr>
        <p:blipFill>
          <a:blip r:embed="rId2"/>
          <a:stretch>
            <a:fillRect/>
          </a:stretch>
        </p:blipFill>
        <p:spPr>
          <a:xfrm>
            <a:off x="513489" y="6354107"/>
            <a:ext cx="1614714" cy="331791"/>
          </a:xfrm>
          <a:prstGeom prst="rect">
            <a:avLst/>
          </a:prstGeom>
        </p:spPr>
      </p:pic>
    </p:spTree>
    <p:extLst>
      <p:ext uri="{BB962C8B-B14F-4D97-AF65-F5344CB8AC3E}">
        <p14:creationId xmlns:p14="http://schemas.microsoft.com/office/powerpoint/2010/main" val="3130110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0CBFFF-B3FA-4E43-88B7-DDC2ED00A2BE}"/>
              </a:ext>
            </a:extLst>
          </p:cNvPr>
          <p:cNvSpPr/>
          <p:nvPr userDrawn="1"/>
        </p:nvSpPr>
        <p:spPr>
          <a:xfrm>
            <a:off x="6096000" y="9"/>
            <a:ext cx="6096000" cy="6857991"/>
          </a:xfrm>
          <a:prstGeom prst="rect">
            <a:avLst/>
          </a:prstGeom>
          <a:solidFill>
            <a:schemeClr val="bg1">
              <a:lumMod val="95000"/>
            </a:schemeClr>
          </a:solidFill>
          <a:ln>
            <a:noFill/>
          </a:ln>
          <a:effectLst>
            <a:innerShdw blurRad="76200" dist="254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icture Placeholder 4"/>
          <p:cNvSpPr>
            <a:spLocks noGrp="1"/>
          </p:cNvSpPr>
          <p:nvPr>
            <p:ph type="pic" sz="quarter" idx="13"/>
          </p:nvPr>
        </p:nvSpPr>
        <p:spPr>
          <a:xfrm>
            <a:off x="0" y="0"/>
            <a:ext cx="6096000" cy="6858000"/>
          </a:xfrm>
        </p:spPr>
        <p:txBody>
          <a:bodyPr rtlCol="0">
            <a:normAutofit/>
          </a:bodyPr>
          <a:lstStyle>
            <a:lvl1pPr>
              <a:defRPr baseline="0"/>
            </a:lvl1pPr>
          </a:lstStyle>
          <a:p>
            <a:pPr lvl="0"/>
            <a:r>
              <a:rPr lang="en-US" noProof="0" dirty="0"/>
              <a:t>Drag picture to placeholder or click icon to add</a:t>
            </a:r>
          </a:p>
        </p:txBody>
      </p:sp>
      <p:sp>
        <p:nvSpPr>
          <p:cNvPr id="5" name="Content Placeholder 4">
            <a:extLst>
              <a:ext uri="{FF2B5EF4-FFF2-40B4-BE49-F238E27FC236}">
                <a16:creationId xmlns:a16="http://schemas.microsoft.com/office/drawing/2014/main" id="{F6BCE4F9-325E-4FB2-B9D5-75B856C90696}"/>
              </a:ext>
            </a:extLst>
          </p:cNvPr>
          <p:cNvSpPr>
            <a:spLocks noGrp="1"/>
          </p:cNvSpPr>
          <p:nvPr>
            <p:ph sz="quarter" idx="10"/>
          </p:nvPr>
        </p:nvSpPr>
        <p:spPr>
          <a:xfrm>
            <a:off x="6505775" y="1569889"/>
            <a:ext cx="5276450" cy="4023542"/>
          </a:xfrm>
          <a:prstGeom prst="rect">
            <a:avLst/>
          </a:prstGeom>
        </p:spPr>
        <p:txBody>
          <a:bodyPr/>
          <a:lstStyle>
            <a:lvl1pPr marL="0" indent="0">
              <a:buFontTx/>
              <a:buNone/>
              <a:defRPr sz="2200" b="1">
                <a:solidFill>
                  <a:srgbClr val="262626"/>
                </a:solidFill>
                <a:latin typeface="Arial" panose="020B0604020202020204" pitchFamily="34" charset="0"/>
                <a:cs typeface="Arial" panose="020B0604020202020204" pitchFamily="34" charset="0"/>
              </a:defRPr>
            </a:lvl1pPr>
            <a:lvl2pPr>
              <a:defRPr sz="1800">
                <a:solidFill>
                  <a:srgbClr val="262626"/>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rgbClr val="262626"/>
                </a:solidFill>
                <a:latin typeface="Arial" panose="020B0604020202020204" pitchFamily="34" charset="0"/>
                <a:cs typeface="Arial" panose="020B0604020202020204" pitchFamily="34" charset="0"/>
              </a:defRPr>
            </a:lvl3pPr>
            <a:lvl4pPr marL="1600200" indent="-228600">
              <a:buFont typeface="System Font Regular"/>
              <a:buChar char="-"/>
              <a:defRPr sz="1400">
                <a:solidFill>
                  <a:srgbClr val="262626"/>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itle 8">
            <a:extLst>
              <a:ext uri="{FF2B5EF4-FFF2-40B4-BE49-F238E27FC236}">
                <a16:creationId xmlns:a16="http://schemas.microsoft.com/office/drawing/2014/main" id="{D4CD74EE-3595-4542-BFC5-7B87476F7FDD}"/>
              </a:ext>
            </a:extLst>
          </p:cNvPr>
          <p:cNvSpPr>
            <a:spLocks noGrp="1"/>
          </p:cNvSpPr>
          <p:nvPr>
            <p:ph type="title" hasCustomPrompt="1"/>
          </p:nvPr>
        </p:nvSpPr>
        <p:spPr>
          <a:xfrm>
            <a:off x="6095999" y="488512"/>
            <a:ext cx="6096001" cy="502088"/>
          </a:xfrm>
        </p:spPr>
        <p:txBody>
          <a:bodyPr/>
          <a:lstStyle>
            <a:lvl1pPr algn="ctr">
              <a:defRPr sz="4000" b="1" spc="100" baseline="0">
                <a:latin typeface="Arial" panose="020B0604020202020204" pitchFamily="34" charset="0"/>
                <a:cs typeface="Arial" panose="020B0604020202020204" pitchFamily="34" charset="0"/>
              </a:defRPr>
            </a:lvl1pPr>
          </a:lstStyle>
          <a:p>
            <a:r>
              <a:rPr lang="en-US" dirty="0"/>
              <a:t>Click to edit title</a:t>
            </a:r>
          </a:p>
        </p:txBody>
      </p:sp>
      <p:sp>
        <p:nvSpPr>
          <p:cNvPr id="9" name="Text Placeholder 37">
            <a:extLst>
              <a:ext uri="{FF2B5EF4-FFF2-40B4-BE49-F238E27FC236}">
                <a16:creationId xmlns:a16="http://schemas.microsoft.com/office/drawing/2014/main" id="{E18AD38E-EC1C-45F4-9C33-19F306564A7D}"/>
              </a:ext>
            </a:extLst>
          </p:cNvPr>
          <p:cNvSpPr>
            <a:spLocks noGrp="1"/>
          </p:cNvSpPr>
          <p:nvPr>
            <p:ph type="body" sz="quarter" idx="11" hasCustomPrompt="1"/>
          </p:nvPr>
        </p:nvSpPr>
        <p:spPr>
          <a:xfrm>
            <a:off x="6095999" y="201582"/>
            <a:ext cx="6096001" cy="286937"/>
          </a:xfrm>
        </p:spPr>
        <p:txBody>
          <a:bodyPr/>
          <a:lstStyle>
            <a:lvl1pPr marL="0" indent="0" algn="ctr">
              <a:buNone/>
              <a:defRPr sz="1600" b="1" spc="150" baseline="0"/>
            </a:lvl1pPr>
          </a:lstStyle>
          <a:p>
            <a:pPr lvl="0"/>
            <a:r>
              <a:rPr lang="en-US" dirty="0"/>
              <a:t>CLICK TO EDIT SECONDARY TITLE</a:t>
            </a:r>
          </a:p>
        </p:txBody>
      </p:sp>
      <p:sp>
        <p:nvSpPr>
          <p:cNvPr id="10" name="Oval 9">
            <a:extLst>
              <a:ext uri="{FF2B5EF4-FFF2-40B4-BE49-F238E27FC236}">
                <a16:creationId xmlns:a16="http://schemas.microsoft.com/office/drawing/2014/main" id="{B03D8184-9D9A-4330-8361-6AEA11AA4F90}"/>
              </a:ext>
            </a:extLst>
          </p:cNvPr>
          <p:cNvSpPr/>
          <p:nvPr userDrawn="1"/>
        </p:nvSpPr>
        <p:spPr>
          <a:xfrm>
            <a:off x="11291048"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9482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0CBFFF-B3FA-4E43-88B7-DDC2ED00A2BE}"/>
              </a:ext>
            </a:extLst>
          </p:cNvPr>
          <p:cNvSpPr/>
          <p:nvPr userDrawn="1"/>
        </p:nvSpPr>
        <p:spPr>
          <a:xfrm>
            <a:off x="-21408" y="9"/>
            <a:ext cx="6096000" cy="6857991"/>
          </a:xfrm>
          <a:prstGeom prst="rect">
            <a:avLst/>
          </a:prstGeom>
          <a:solidFill>
            <a:schemeClr val="bg1">
              <a:lumMod val="95000"/>
            </a:schemeClr>
          </a:solidFill>
          <a:ln>
            <a:noFill/>
          </a:ln>
          <a:effectLst>
            <a:innerShdw blurRad="76200" dist="254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icture Placeholder 4"/>
          <p:cNvSpPr>
            <a:spLocks noGrp="1"/>
          </p:cNvSpPr>
          <p:nvPr>
            <p:ph type="pic" sz="quarter" idx="13"/>
          </p:nvPr>
        </p:nvSpPr>
        <p:spPr>
          <a:xfrm>
            <a:off x="6074592" y="0"/>
            <a:ext cx="6117408" cy="6858000"/>
          </a:xfrm>
        </p:spPr>
        <p:txBody>
          <a:bodyPr rtlCol="0">
            <a:normAutofit/>
          </a:bodyPr>
          <a:lstStyle>
            <a:lvl1pPr>
              <a:defRPr baseline="0"/>
            </a:lvl1pPr>
          </a:lstStyle>
          <a:p>
            <a:pPr lvl="0"/>
            <a:r>
              <a:rPr lang="en-US" noProof="0" dirty="0"/>
              <a:t>Drag picture to placeholder or click icon to add</a:t>
            </a:r>
          </a:p>
        </p:txBody>
      </p:sp>
      <p:sp>
        <p:nvSpPr>
          <p:cNvPr id="5" name="Content Placeholder 4">
            <a:extLst>
              <a:ext uri="{FF2B5EF4-FFF2-40B4-BE49-F238E27FC236}">
                <a16:creationId xmlns:a16="http://schemas.microsoft.com/office/drawing/2014/main" id="{F6BCE4F9-325E-4FB2-B9D5-75B856C90696}"/>
              </a:ext>
            </a:extLst>
          </p:cNvPr>
          <p:cNvSpPr>
            <a:spLocks noGrp="1"/>
          </p:cNvSpPr>
          <p:nvPr>
            <p:ph sz="quarter" idx="10"/>
          </p:nvPr>
        </p:nvSpPr>
        <p:spPr>
          <a:xfrm>
            <a:off x="409776" y="1569889"/>
            <a:ext cx="5276450" cy="4023542"/>
          </a:xfrm>
          <a:prstGeom prst="rect">
            <a:avLst/>
          </a:prstGeom>
        </p:spPr>
        <p:txBody>
          <a:bodyPr/>
          <a:lstStyle>
            <a:lvl1pPr marL="0" indent="0">
              <a:buFontTx/>
              <a:buNone/>
              <a:defRPr sz="2200" b="1">
                <a:solidFill>
                  <a:srgbClr val="262626"/>
                </a:solidFill>
                <a:latin typeface="Arial" panose="020B0604020202020204" pitchFamily="34" charset="0"/>
                <a:cs typeface="Arial" panose="020B0604020202020204" pitchFamily="34" charset="0"/>
              </a:defRPr>
            </a:lvl1pPr>
            <a:lvl2pPr>
              <a:defRPr sz="1800">
                <a:solidFill>
                  <a:srgbClr val="262626"/>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rgbClr val="262626"/>
                </a:solidFill>
                <a:latin typeface="Arial" panose="020B0604020202020204" pitchFamily="34" charset="0"/>
                <a:cs typeface="Arial" panose="020B0604020202020204" pitchFamily="34" charset="0"/>
              </a:defRPr>
            </a:lvl3pPr>
            <a:lvl4pPr marL="1600200" indent="-228600">
              <a:buFont typeface="System Font Regular"/>
              <a:buChar char="-"/>
              <a:defRPr sz="1400">
                <a:solidFill>
                  <a:srgbClr val="262626"/>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itle 8">
            <a:extLst>
              <a:ext uri="{FF2B5EF4-FFF2-40B4-BE49-F238E27FC236}">
                <a16:creationId xmlns:a16="http://schemas.microsoft.com/office/drawing/2014/main" id="{D4CD74EE-3595-4542-BFC5-7B87476F7FDD}"/>
              </a:ext>
            </a:extLst>
          </p:cNvPr>
          <p:cNvSpPr>
            <a:spLocks noGrp="1"/>
          </p:cNvSpPr>
          <p:nvPr>
            <p:ph type="title" hasCustomPrompt="1"/>
          </p:nvPr>
        </p:nvSpPr>
        <p:spPr>
          <a:xfrm>
            <a:off x="-21408" y="488512"/>
            <a:ext cx="6096001" cy="502088"/>
          </a:xfrm>
        </p:spPr>
        <p:txBody>
          <a:bodyPr/>
          <a:lstStyle>
            <a:lvl1pPr algn="ctr">
              <a:defRPr sz="4000" b="1" spc="100" baseline="0">
                <a:latin typeface="Arial" panose="020B0604020202020204" pitchFamily="34" charset="0"/>
                <a:cs typeface="Arial" panose="020B0604020202020204" pitchFamily="34" charset="0"/>
              </a:defRPr>
            </a:lvl1pPr>
          </a:lstStyle>
          <a:p>
            <a:r>
              <a:rPr lang="en-US" dirty="0"/>
              <a:t>Click to edit title</a:t>
            </a:r>
          </a:p>
        </p:txBody>
      </p:sp>
      <p:sp>
        <p:nvSpPr>
          <p:cNvPr id="9" name="Text Placeholder 37">
            <a:extLst>
              <a:ext uri="{FF2B5EF4-FFF2-40B4-BE49-F238E27FC236}">
                <a16:creationId xmlns:a16="http://schemas.microsoft.com/office/drawing/2014/main" id="{E18AD38E-EC1C-45F4-9C33-19F306564A7D}"/>
              </a:ext>
            </a:extLst>
          </p:cNvPr>
          <p:cNvSpPr>
            <a:spLocks noGrp="1"/>
          </p:cNvSpPr>
          <p:nvPr>
            <p:ph type="body" sz="quarter" idx="11" hasCustomPrompt="1"/>
          </p:nvPr>
        </p:nvSpPr>
        <p:spPr>
          <a:xfrm>
            <a:off x="-21408" y="201582"/>
            <a:ext cx="6096001" cy="286937"/>
          </a:xfrm>
        </p:spPr>
        <p:txBody>
          <a:bodyPr/>
          <a:lstStyle>
            <a:lvl1pPr marL="0" indent="0" algn="ctr">
              <a:buNone/>
              <a:defRPr sz="1600" b="1" spc="150" baseline="0"/>
            </a:lvl1pPr>
          </a:lstStyle>
          <a:p>
            <a:pPr lvl="0"/>
            <a:r>
              <a:rPr lang="en-US" dirty="0"/>
              <a:t>CLICK TO EDIT SECONDARY TITLE</a:t>
            </a:r>
          </a:p>
        </p:txBody>
      </p:sp>
      <p:sp>
        <p:nvSpPr>
          <p:cNvPr id="10" name="Oval 9">
            <a:extLst>
              <a:ext uri="{FF2B5EF4-FFF2-40B4-BE49-F238E27FC236}">
                <a16:creationId xmlns:a16="http://schemas.microsoft.com/office/drawing/2014/main" id="{B03D8184-9D9A-4330-8361-6AEA11AA4F90}"/>
              </a:ext>
            </a:extLst>
          </p:cNvPr>
          <p:cNvSpPr/>
          <p:nvPr userDrawn="1"/>
        </p:nvSpPr>
        <p:spPr>
          <a:xfrm>
            <a:off x="416859"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3428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85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0CBFFF-B3FA-4E43-88B7-DDC2ED00A2BE}"/>
              </a:ext>
            </a:extLst>
          </p:cNvPr>
          <p:cNvSpPr/>
          <p:nvPr userDrawn="1"/>
        </p:nvSpPr>
        <p:spPr>
          <a:xfrm>
            <a:off x="6096000" y="9"/>
            <a:ext cx="6096000" cy="6857991"/>
          </a:xfrm>
          <a:prstGeom prst="rect">
            <a:avLst/>
          </a:prstGeom>
          <a:solidFill>
            <a:schemeClr val="bg1">
              <a:lumMod val="95000"/>
            </a:schemeClr>
          </a:solidFill>
          <a:ln>
            <a:noFill/>
          </a:ln>
          <a:effectLst>
            <a:innerShdw blurRad="76200" dist="254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Picture Placeholder 4"/>
          <p:cNvSpPr>
            <a:spLocks noGrp="1"/>
          </p:cNvSpPr>
          <p:nvPr>
            <p:ph type="pic" sz="quarter" idx="13"/>
          </p:nvPr>
        </p:nvSpPr>
        <p:spPr>
          <a:xfrm>
            <a:off x="1" y="0"/>
            <a:ext cx="6095999" cy="6858000"/>
          </a:xfrm>
        </p:spPr>
        <p:txBody>
          <a:bodyPr rtlCol="0">
            <a:normAutofit/>
          </a:bodyPr>
          <a:lstStyle>
            <a:lvl1pPr>
              <a:defRPr baseline="0"/>
            </a:lvl1pPr>
          </a:lstStyle>
          <a:p>
            <a:pPr lvl="0"/>
            <a:r>
              <a:rPr lang="en-US" noProof="0" dirty="0"/>
              <a:t>Drag picture to placeholder or click icon to add</a:t>
            </a:r>
          </a:p>
        </p:txBody>
      </p:sp>
      <p:sp>
        <p:nvSpPr>
          <p:cNvPr id="5" name="Content Placeholder 4">
            <a:extLst>
              <a:ext uri="{FF2B5EF4-FFF2-40B4-BE49-F238E27FC236}">
                <a16:creationId xmlns:a16="http://schemas.microsoft.com/office/drawing/2014/main" id="{F6BCE4F9-325E-4FB2-B9D5-75B856C90696}"/>
              </a:ext>
            </a:extLst>
          </p:cNvPr>
          <p:cNvSpPr>
            <a:spLocks noGrp="1"/>
          </p:cNvSpPr>
          <p:nvPr>
            <p:ph sz="quarter" idx="10"/>
          </p:nvPr>
        </p:nvSpPr>
        <p:spPr>
          <a:xfrm>
            <a:off x="6505775" y="1569889"/>
            <a:ext cx="5276450" cy="4023542"/>
          </a:xfrm>
          <a:prstGeom prst="rect">
            <a:avLst/>
          </a:prstGeom>
        </p:spPr>
        <p:txBody>
          <a:bodyPr/>
          <a:lstStyle>
            <a:lvl1pPr marL="0" indent="0">
              <a:buFontTx/>
              <a:buNone/>
              <a:defRPr sz="2200" b="1">
                <a:solidFill>
                  <a:schemeClr val="bg1">
                    <a:lumMod val="50000"/>
                  </a:schemeClr>
                </a:solidFill>
                <a:latin typeface="Arial" panose="020B0604020202020204" pitchFamily="34" charset="0"/>
                <a:cs typeface="Arial" panose="020B0604020202020204" pitchFamily="34" charset="0"/>
              </a:defRPr>
            </a:lvl1pPr>
            <a:lvl2pPr>
              <a:defRPr sz="1800">
                <a:solidFill>
                  <a:schemeClr val="bg1">
                    <a:lumMod val="50000"/>
                  </a:schemeClr>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800">
                <a:solidFill>
                  <a:schemeClr val="bg1">
                    <a:lumMod val="50000"/>
                  </a:schemeClr>
                </a:solidFill>
                <a:latin typeface="Arial" panose="020B0604020202020204" pitchFamily="34" charset="0"/>
                <a:cs typeface="Arial" panose="020B0604020202020204" pitchFamily="34" charset="0"/>
              </a:defRPr>
            </a:lvl3pPr>
            <a:lvl4pPr marL="1600200" indent="-228600">
              <a:buFont typeface="System Font Regular"/>
              <a:buChar char="-"/>
              <a:defRPr sz="1400">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itle 8">
            <a:extLst>
              <a:ext uri="{FF2B5EF4-FFF2-40B4-BE49-F238E27FC236}">
                <a16:creationId xmlns:a16="http://schemas.microsoft.com/office/drawing/2014/main" id="{D4CD74EE-3595-4542-BFC5-7B87476F7FDD}"/>
              </a:ext>
            </a:extLst>
          </p:cNvPr>
          <p:cNvSpPr>
            <a:spLocks noGrp="1"/>
          </p:cNvSpPr>
          <p:nvPr>
            <p:ph type="title" hasCustomPrompt="1"/>
          </p:nvPr>
        </p:nvSpPr>
        <p:spPr>
          <a:xfrm>
            <a:off x="6095999" y="488512"/>
            <a:ext cx="6095999" cy="502088"/>
          </a:xfrm>
        </p:spPr>
        <p:txBody>
          <a:bodyPr/>
          <a:lstStyle>
            <a:lvl1pPr algn="ctr">
              <a:defRPr sz="4000" b="1" spc="100" baseline="0">
                <a:latin typeface="Arial" panose="020B0604020202020204" pitchFamily="34" charset="0"/>
                <a:cs typeface="Arial" panose="020B0604020202020204" pitchFamily="34" charset="0"/>
              </a:defRPr>
            </a:lvl1pPr>
          </a:lstStyle>
          <a:p>
            <a:r>
              <a:rPr lang="en-US" dirty="0"/>
              <a:t>Click to edit title</a:t>
            </a:r>
          </a:p>
        </p:txBody>
      </p:sp>
      <p:sp>
        <p:nvSpPr>
          <p:cNvPr id="9" name="Text Placeholder 37">
            <a:extLst>
              <a:ext uri="{FF2B5EF4-FFF2-40B4-BE49-F238E27FC236}">
                <a16:creationId xmlns:a16="http://schemas.microsoft.com/office/drawing/2014/main" id="{E18AD38E-EC1C-45F4-9C33-19F306564A7D}"/>
              </a:ext>
            </a:extLst>
          </p:cNvPr>
          <p:cNvSpPr>
            <a:spLocks noGrp="1"/>
          </p:cNvSpPr>
          <p:nvPr>
            <p:ph type="body" sz="quarter" idx="11" hasCustomPrompt="1"/>
          </p:nvPr>
        </p:nvSpPr>
        <p:spPr>
          <a:xfrm>
            <a:off x="6095999" y="201582"/>
            <a:ext cx="6095999" cy="286937"/>
          </a:xfrm>
        </p:spPr>
        <p:txBody>
          <a:bodyPr/>
          <a:lstStyle>
            <a:lvl1pPr marL="0" indent="0" algn="ctr">
              <a:buNone/>
              <a:defRPr sz="1600" b="1" spc="150" baseline="0"/>
            </a:lvl1pPr>
          </a:lstStyle>
          <a:p>
            <a:pPr lvl="0"/>
            <a:r>
              <a:rPr lang="en-US" dirty="0"/>
              <a:t>CLICK TO EDIT SECONDARY TITLE</a:t>
            </a:r>
          </a:p>
        </p:txBody>
      </p:sp>
      <p:sp>
        <p:nvSpPr>
          <p:cNvPr id="10" name="Oval 9">
            <a:extLst>
              <a:ext uri="{FF2B5EF4-FFF2-40B4-BE49-F238E27FC236}">
                <a16:creationId xmlns:a16="http://schemas.microsoft.com/office/drawing/2014/main" id="{B03D8184-9D9A-4330-8361-6AEA11AA4F90}"/>
              </a:ext>
            </a:extLst>
          </p:cNvPr>
          <p:cNvSpPr/>
          <p:nvPr userDrawn="1"/>
        </p:nvSpPr>
        <p:spPr>
          <a:xfrm>
            <a:off x="11291048" y="6343478"/>
            <a:ext cx="345141" cy="345141"/>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FB9B2D98-1156-48C4-A9E8-750C6BDB62E3}" type="slidenum">
              <a:rPr lang="en-US" sz="1100" b="1" smtClean="0">
                <a:solidFill>
                  <a:schemeClr val="tx2">
                    <a:lumMod val="60000"/>
                    <a:lumOff val="40000"/>
                  </a:schemeClr>
                </a:solidFill>
                <a:latin typeface="Arial" panose="020B0604020202020204" pitchFamily="34" charset="0"/>
                <a:cs typeface="Arial" panose="020B0604020202020204" pitchFamily="34" charset="0"/>
              </a:rPr>
              <a:t>‹#›</a:t>
            </a:fld>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FED69B1-BF27-48A3-B1A9-E5C72715988F}"/>
              </a:ext>
            </a:extLst>
          </p:cNvPr>
          <p:cNvGrpSpPr/>
          <p:nvPr userDrawn="1"/>
        </p:nvGrpSpPr>
        <p:grpSpPr>
          <a:xfrm>
            <a:off x="8582417" y="1135094"/>
            <a:ext cx="1123165" cy="160306"/>
            <a:chOff x="5509417" y="1282138"/>
            <a:chExt cx="1123165" cy="160306"/>
          </a:xfrm>
        </p:grpSpPr>
        <p:sp>
          <p:nvSpPr>
            <p:cNvPr id="12" name="Oval 11">
              <a:extLst>
                <a:ext uri="{FF2B5EF4-FFF2-40B4-BE49-F238E27FC236}">
                  <a16:creationId xmlns:a16="http://schemas.microsoft.com/office/drawing/2014/main" id="{44F1ACCC-BD32-452C-B7DB-7D116503D172}"/>
                </a:ext>
              </a:extLst>
            </p:cNvPr>
            <p:cNvSpPr/>
            <p:nvPr userDrawn="1"/>
          </p:nvSpPr>
          <p:spPr>
            <a:xfrm>
              <a:off x="6088066" y="1282138"/>
              <a:ext cx="158750" cy="158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Oval 12">
              <a:extLst>
                <a:ext uri="{FF2B5EF4-FFF2-40B4-BE49-F238E27FC236}">
                  <a16:creationId xmlns:a16="http://schemas.microsoft.com/office/drawing/2014/main" id="{6049D74D-2044-486F-B568-9C19B9397A81}"/>
                </a:ext>
              </a:extLst>
            </p:cNvPr>
            <p:cNvSpPr/>
            <p:nvPr userDrawn="1"/>
          </p:nvSpPr>
          <p:spPr>
            <a:xfrm>
              <a:off x="6280949" y="1283694"/>
              <a:ext cx="158750" cy="1587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4F518962-0308-4D15-8C72-DE0C6A4C7F4C}"/>
                </a:ext>
              </a:extLst>
            </p:cNvPr>
            <p:cNvSpPr/>
            <p:nvPr userDrawn="1"/>
          </p:nvSpPr>
          <p:spPr>
            <a:xfrm>
              <a:off x="6473832" y="1282138"/>
              <a:ext cx="158750" cy="1587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Oval 14">
              <a:extLst>
                <a:ext uri="{FF2B5EF4-FFF2-40B4-BE49-F238E27FC236}">
                  <a16:creationId xmlns:a16="http://schemas.microsoft.com/office/drawing/2014/main" id="{B37E2D26-5814-4AA5-AE31-61A020FE7ACF}"/>
                </a:ext>
              </a:extLst>
            </p:cNvPr>
            <p:cNvSpPr/>
            <p:nvPr userDrawn="1"/>
          </p:nvSpPr>
          <p:spPr>
            <a:xfrm>
              <a:off x="5895183" y="1282138"/>
              <a:ext cx="158750" cy="158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0" dirty="0"/>
            </a:p>
          </p:txBody>
        </p:sp>
        <p:sp>
          <p:nvSpPr>
            <p:cNvPr id="16" name="Oval 15">
              <a:extLst>
                <a:ext uri="{FF2B5EF4-FFF2-40B4-BE49-F238E27FC236}">
                  <a16:creationId xmlns:a16="http://schemas.microsoft.com/office/drawing/2014/main" id="{D69ECBBC-18F5-4730-B25F-C38246B128E8}"/>
                </a:ext>
              </a:extLst>
            </p:cNvPr>
            <p:cNvSpPr/>
            <p:nvPr userDrawn="1"/>
          </p:nvSpPr>
          <p:spPr>
            <a:xfrm>
              <a:off x="5702300" y="1282138"/>
              <a:ext cx="158750" cy="158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Oval 16">
              <a:extLst>
                <a:ext uri="{FF2B5EF4-FFF2-40B4-BE49-F238E27FC236}">
                  <a16:creationId xmlns:a16="http://schemas.microsoft.com/office/drawing/2014/main" id="{FE1BD5C6-A5D1-4E27-B687-AB2C880F6595}"/>
                </a:ext>
              </a:extLst>
            </p:cNvPr>
            <p:cNvSpPr/>
            <p:nvPr userDrawn="1"/>
          </p:nvSpPr>
          <p:spPr>
            <a:xfrm>
              <a:off x="5509417" y="1282138"/>
              <a:ext cx="158750" cy="1587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9" name="Text Placeholder 4">
            <a:extLst>
              <a:ext uri="{FF2B5EF4-FFF2-40B4-BE49-F238E27FC236}">
                <a16:creationId xmlns:a16="http://schemas.microsoft.com/office/drawing/2014/main" id="{EBBF5170-96C2-447A-8F71-731AC498C44C}"/>
              </a:ext>
            </a:extLst>
          </p:cNvPr>
          <p:cNvSpPr>
            <a:spLocks noGrp="1"/>
          </p:cNvSpPr>
          <p:nvPr>
            <p:ph type="body" sz="quarter" idx="12" hasCustomPrompt="1"/>
          </p:nvPr>
        </p:nvSpPr>
        <p:spPr>
          <a:xfrm>
            <a:off x="8839200" y="6435528"/>
            <a:ext cx="2374900" cy="220890"/>
          </a:xfrm>
        </p:spPr>
        <p:txBody>
          <a:bodyPr tIns="0" bIns="0"/>
          <a:lstStyle>
            <a:lvl1pPr marL="0" indent="0" algn="r">
              <a:buNone/>
              <a:defRPr sz="1100" b="1" spc="150" baseline="0">
                <a:solidFill>
                  <a:schemeClr val="tx2">
                    <a:lumMod val="60000"/>
                    <a:lumOff val="40000"/>
                  </a:schemeClr>
                </a:solidFill>
              </a:defRPr>
            </a:lvl1pPr>
            <a:lvl2pPr algn="r">
              <a:defRPr sz="1100" b="1"/>
            </a:lvl2pPr>
            <a:lvl3pPr algn="r">
              <a:defRPr sz="1100" b="1"/>
            </a:lvl3pPr>
            <a:lvl4pPr algn="r">
              <a:defRPr sz="1100" b="1"/>
            </a:lvl4pPr>
            <a:lvl5pPr algn="r">
              <a:defRPr sz="1100" b="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19941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tandard Text Slide with picture">
    <p:bg>
      <p:bgRef idx="1001">
        <a:schemeClr val="bg1"/>
      </p:bgRef>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B42CB5FD-C1DD-914D-B787-78B5E55DC4E8}"/>
              </a:ext>
            </a:extLst>
          </p:cNvPr>
          <p:cNvSpPr>
            <a:spLocks noGrp="1"/>
          </p:cNvSpPr>
          <p:nvPr>
            <p:ph type="body" sz="quarter" idx="16" hasCustomPrompt="1"/>
          </p:nvPr>
        </p:nvSpPr>
        <p:spPr>
          <a:xfrm>
            <a:off x="573505" y="1432193"/>
            <a:ext cx="5475287" cy="4537877"/>
          </a:xfrm>
          <a:prstGeom prst="rect">
            <a:avLst/>
          </a:prstGeom>
        </p:spPr>
        <p:txBody>
          <a:bodyPr>
            <a:noAutofit/>
          </a:bodyPr>
          <a:lstStyle>
            <a:lvl1pPr>
              <a:defRPr sz="16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Text</a:t>
            </a:r>
            <a:endParaRPr lang="en-US"/>
          </a:p>
        </p:txBody>
      </p:sp>
      <p:sp>
        <p:nvSpPr>
          <p:cNvPr id="4" name="Picture Placeholder 3">
            <a:extLst>
              <a:ext uri="{FF2B5EF4-FFF2-40B4-BE49-F238E27FC236}">
                <a16:creationId xmlns:a16="http://schemas.microsoft.com/office/drawing/2014/main" id="{9C9F3C8D-BC15-3749-92E5-3715E88EC249}"/>
              </a:ext>
            </a:extLst>
          </p:cNvPr>
          <p:cNvSpPr>
            <a:spLocks noGrp="1"/>
          </p:cNvSpPr>
          <p:nvPr>
            <p:ph type="pic" sz="quarter" idx="17"/>
          </p:nvPr>
        </p:nvSpPr>
        <p:spPr>
          <a:xfrm>
            <a:off x="8468751" y="0"/>
            <a:ext cx="3723249" cy="6858000"/>
          </a:xfrm>
          <a:prstGeom prst="rect">
            <a:avLst/>
          </a:prstGeom>
        </p:spPr>
        <p:txBody>
          <a:bodyPr>
            <a:normAutofit/>
          </a:bodyPr>
          <a:lstStyle>
            <a:lvl1pPr>
              <a:defRPr sz="1400" b="0" i="0">
                <a:latin typeface="Source Sans Pro" panose="020B0503030403020204" pitchFamily="34" charset="77"/>
              </a:defRPr>
            </a:lvl1pPr>
          </a:lstStyle>
          <a:p>
            <a:endParaRPr lang="en-US"/>
          </a:p>
        </p:txBody>
      </p:sp>
      <p:sp>
        <p:nvSpPr>
          <p:cNvPr id="9" name="Text Placeholder 4">
            <a:extLst>
              <a:ext uri="{FF2B5EF4-FFF2-40B4-BE49-F238E27FC236}">
                <a16:creationId xmlns:a16="http://schemas.microsoft.com/office/drawing/2014/main" id="{40686B91-0FF3-FF49-8B2F-E8737821E4D6}"/>
              </a:ext>
            </a:extLst>
          </p:cNvPr>
          <p:cNvSpPr>
            <a:spLocks noGrp="1"/>
          </p:cNvSpPr>
          <p:nvPr>
            <p:ph type="body" sz="quarter" idx="13"/>
          </p:nvPr>
        </p:nvSpPr>
        <p:spPr>
          <a:xfrm>
            <a:off x="573505" y="482660"/>
            <a:ext cx="5475287" cy="405272"/>
          </a:xfrm>
          <a:prstGeom prst="rect">
            <a:avLst/>
          </a:prstGeom>
        </p:spPr>
        <p:txBody>
          <a:bodyPr>
            <a:noAutofit/>
          </a:bodyPr>
          <a:lstStyle>
            <a:lvl1pPr>
              <a:defRPr sz="2400" b="0" i="0">
                <a:solidFill>
                  <a:srgbClr val="393737"/>
                </a:solidFill>
                <a:latin typeface="Georgia" panose="02040502050405020303" pitchFamily="18"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Click to edit Master text styles</a:t>
            </a:r>
            <a:endParaRPr lang="en-US"/>
          </a:p>
        </p:txBody>
      </p:sp>
      <p:sp>
        <p:nvSpPr>
          <p:cNvPr id="10" name="Text Placeholder 4">
            <a:extLst>
              <a:ext uri="{FF2B5EF4-FFF2-40B4-BE49-F238E27FC236}">
                <a16:creationId xmlns:a16="http://schemas.microsoft.com/office/drawing/2014/main" id="{E6FC7FC9-E064-6949-9903-3601A43E9931}"/>
              </a:ext>
            </a:extLst>
          </p:cNvPr>
          <p:cNvSpPr>
            <a:spLocks noGrp="1"/>
          </p:cNvSpPr>
          <p:nvPr>
            <p:ph type="body" sz="quarter" idx="14" hasCustomPrompt="1"/>
          </p:nvPr>
        </p:nvSpPr>
        <p:spPr>
          <a:xfrm>
            <a:off x="573505" y="286038"/>
            <a:ext cx="5475287" cy="196621"/>
          </a:xfrm>
          <a:prstGeom prst="rect">
            <a:avLst/>
          </a:prstGeom>
        </p:spPr>
        <p:txBody>
          <a:bodyPr>
            <a:noAutofit/>
          </a:bodyPr>
          <a:lstStyle>
            <a:lvl1pPr>
              <a:defRPr sz="900" b="0" i="0">
                <a:solidFill>
                  <a:srgbClr val="EC1300"/>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SECTION/CHAPTER HEADING IN BOLD</a:t>
            </a:r>
            <a:endParaRPr lang="en-US"/>
          </a:p>
        </p:txBody>
      </p:sp>
      <p:sp>
        <p:nvSpPr>
          <p:cNvPr id="11" name="Text Placeholder 4">
            <a:extLst>
              <a:ext uri="{FF2B5EF4-FFF2-40B4-BE49-F238E27FC236}">
                <a16:creationId xmlns:a16="http://schemas.microsoft.com/office/drawing/2014/main" id="{EF848709-5AEA-F040-B4EC-66E6A1A8322A}"/>
              </a:ext>
            </a:extLst>
          </p:cNvPr>
          <p:cNvSpPr>
            <a:spLocks noGrp="1"/>
          </p:cNvSpPr>
          <p:nvPr>
            <p:ph type="body" sz="quarter" idx="15" hasCustomPrompt="1"/>
          </p:nvPr>
        </p:nvSpPr>
        <p:spPr>
          <a:xfrm>
            <a:off x="573505" y="940263"/>
            <a:ext cx="5475287" cy="308873"/>
          </a:xfrm>
          <a:prstGeom prst="rect">
            <a:avLst/>
          </a:prstGeom>
        </p:spPr>
        <p:txBody>
          <a:bodyPr>
            <a:noAutofit/>
          </a:bodyPr>
          <a:lstStyle>
            <a:lvl1pPr>
              <a:defRPr sz="1800" b="0" i="0">
                <a:solidFill>
                  <a:srgbClr val="393737"/>
                </a:solidFill>
                <a:latin typeface="Arial" panose="020B0604020202020204" pitchFamily="34" charset="0"/>
                <a:cs typeface="Arial" panose="020B0604020202020204" pitchFamily="34" charset="0"/>
              </a:defRPr>
            </a:lvl1pPr>
            <a:lvl2pPr>
              <a:defRPr sz="2400" b="0" i="0">
                <a:latin typeface="Publico Medium" panose="02000603080000020004" pitchFamily="2" charset="77"/>
              </a:defRPr>
            </a:lvl2pPr>
            <a:lvl3pPr>
              <a:defRPr sz="2400" b="0" i="0">
                <a:latin typeface="Publico Medium" panose="02000603080000020004" pitchFamily="2" charset="77"/>
              </a:defRPr>
            </a:lvl3pPr>
            <a:lvl4pPr>
              <a:defRPr sz="2400" b="0" i="0">
                <a:latin typeface="Publico Medium" panose="02000603080000020004" pitchFamily="2" charset="77"/>
              </a:defRPr>
            </a:lvl4pPr>
            <a:lvl5pPr>
              <a:defRPr sz="2400" b="0" i="0">
                <a:latin typeface="Publico Medium" panose="02000603080000020004" pitchFamily="2" charset="77"/>
              </a:defRPr>
            </a:lvl5pPr>
          </a:lstStyle>
          <a:p>
            <a:pPr lvl="0"/>
            <a:r>
              <a:rPr lang="en-GB"/>
              <a:t>Insert Subheading</a:t>
            </a:r>
            <a:endParaRPr lang="en-US"/>
          </a:p>
        </p:txBody>
      </p:sp>
    </p:spTree>
    <p:extLst>
      <p:ext uri="{BB962C8B-B14F-4D97-AF65-F5344CB8AC3E}">
        <p14:creationId xmlns:p14="http://schemas.microsoft.com/office/powerpoint/2010/main" val="251337239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6793" y="914400"/>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2133603"/>
            <a:ext cx="10972800" cy="39925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090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3" r:id="rId8"/>
    <p:sldLayoutId id="2147483696" r:id="rId9"/>
    <p:sldLayoutId id="2147483784" r:id="rId10"/>
    <p:sldLayoutId id="2147483722" r:id="rId11"/>
    <p:sldLayoutId id="2147483725" r:id="rId12"/>
    <p:sldLayoutId id="2147483726" r:id="rId13"/>
    <p:sldLayoutId id="2147483782" r:id="rId14"/>
    <p:sldLayoutId id="2147483786" r:id="rId15"/>
    <p:sldLayoutId id="2147483783" r:id="rId16"/>
    <p:sldLayoutId id="2147483785"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6262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6262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6262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s://www.aarp.org/livable-communities/tool-kits-resources/info-2018/livable-parks-guide.html" TargetMode="External"/><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https://www.aarp.org/livable-communities/getting-around/aarp-walk-audit-tool-kit/" TargetMode="External"/><Relationship Id="rId4" Type="http://schemas.openxmlformats.org/officeDocument/2006/relationships/hyperlink" Target="https://www.aarp.org/livable-communities/tool-kits-resources/info-2019/pop-up-tool-kit.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www.aarp.org/livable-communities/housing/info-2020/homefit-guide.html" TargetMode="External"/><Relationship Id="rId5" Type="http://schemas.openxmlformats.org/officeDocument/2006/relationships/hyperlink" Target="https://www.aarp.org/livable-communities/housing/info-2019/accessory-dwelling-units-adus.html" TargetMode="External"/><Relationship Id="rId4" Type="http://schemas.openxmlformats.org/officeDocument/2006/relationships/hyperlink" Target="https://www.aarp.org/livable-communities/housing/info-2018/making-room-housing-for-a-changing-america.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aarp.org/ppi/issues/livable-communities/transportation/future-of-transportation/"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www.aarp.org/content/dam/aarp/livable-communities/livable-documents/documents-2018/Book-4-Roadmap-to-Livability-Transportation-051118lr.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aarp.org/livable-communities/tool-kits-resources/info-2018/engaging-community.html" TargetMode="External"/><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www.agingkingcounty.org/2019/05/03/public-forum-how-to-plan-an-accessible-event/" TargetMode="External"/><Relationship Id="rId4" Type="http://schemas.openxmlformats.org/officeDocument/2006/relationships/hyperlink" Target="https://www.clevelandohio.gov/node/1334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arp.org/disrupt-aging/"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aarpinternational.org/resources/equity-by-design/equity-by-design-pi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reatethegood.aarp.or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hyperlink" Target="https://www.aarp.org/work/employer-pledge-compani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aarp.org/content/dam/aarp/livable-communities/livable-documents/documents-2018/Book-2-Roadmap-To-Livability-Listening-21318-lr.pdf" TargetMode="External"/><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hyperlink" Target="https://www.aarp.org/email-newsletters/" TargetMode="External"/><Relationship Id="rId4" Type="http://schemas.openxmlformats.org/officeDocument/2006/relationships/hyperlink" Target="https://www.aarp.org/livable-communities/tool-kits-resources/info-2022/broadband-fact-sheets.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aarp.org/content/dam/aarp/livable-communities/livable-documents/documents-2018/Book-5-Roadmap-to-Livability-Health-62518-lrs.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hyperlink" Target="https://learn.aarp.org/prepare-to-care-gui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arp.org/livable-communities/tool-kits-resources/info-2022/aarp-disaster-resilience-tool-kit.html" TargetMode="External"/><Relationship Id="rId7"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hyperlink" Target="https://www.readyforwildfire.org/wp-content/uploads/Wildfire_Home_Retrfit_Guide-1.26.21.pdf" TargetMode="External"/><Relationship Id="rId4" Type="http://schemas.openxmlformats.org/officeDocument/2006/relationships/hyperlink" Target="https://www.fema.gov/sites/default/files/documents/fema_mitigation-guide_older-adults.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cp.email.aarp.org/LivableCommunities_12142022" TargetMode="External"/><Relationship Id="rId3" Type="http://schemas.openxmlformats.org/officeDocument/2006/relationships/hyperlink" Target="http://www.aarp.org/livable" TargetMode="External"/><Relationship Id="rId7" Type="http://schemas.openxmlformats.org/officeDocument/2006/relationships/hyperlink" Target="http://www.aarp.org/livablelibrary"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www.aarp.org/communitychallenge" TargetMode="External"/><Relationship Id="rId5" Type="http://schemas.openxmlformats.org/officeDocument/2006/relationships/hyperlink" Target="https://livablemap.aarp.org/" TargetMode="External"/><Relationship Id="rId4" Type="http://schemas.openxmlformats.org/officeDocument/2006/relationships/hyperlink" Target="http://www.aarp.org/Livable-Newsletter" TargetMode="Externa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98E2-AAA0-E249-8719-5B050AAC666B}"/>
              </a:ext>
            </a:extLst>
          </p:cNvPr>
          <p:cNvSpPr>
            <a:spLocks noGrp="1"/>
          </p:cNvSpPr>
          <p:nvPr>
            <p:ph type="title"/>
          </p:nvPr>
        </p:nvSpPr>
        <p:spPr>
          <a:xfrm>
            <a:off x="0" y="3085329"/>
            <a:ext cx="7512252" cy="1325563"/>
          </a:xfrm>
        </p:spPr>
        <p:txBody>
          <a:bodyPr>
            <a:noAutofit/>
          </a:bodyPr>
          <a:lstStyle/>
          <a:p>
            <a:r>
              <a:rPr lang="en-US" sz="3200" b="1" dirty="0">
                <a:solidFill>
                  <a:srgbClr val="FF0000"/>
                </a:solidFill>
                <a:latin typeface="+mn-lt"/>
              </a:rPr>
              <a:t>AARP Network of Age-Friendly States and Communities</a:t>
            </a:r>
            <a:br>
              <a:rPr lang="en-US" sz="3200" b="1" dirty="0">
                <a:solidFill>
                  <a:srgbClr val="FF0000"/>
                </a:solidFill>
                <a:latin typeface="+mn-lt"/>
              </a:rPr>
            </a:br>
            <a:endParaRPr lang="en-US" sz="3200" b="1" dirty="0">
              <a:latin typeface="+mn-lt"/>
            </a:endParaRPr>
          </a:p>
        </p:txBody>
      </p:sp>
      <p:pic>
        <p:nvPicPr>
          <p:cNvPr id="7" name="Picture 6">
            <a:extLst>
              <a:ext uri="{FF2B5EF4-FFF2-40B4-BE49-F238E27FC236}">
                <a16:creationId xmlns:a16="http://schemas.microsoft.com/office/drawing/2014/main" id="{A032AA56-8243-46F0-8DC0-EC87E03FD52E}"/>
              </a:ext>
            </a:extLst>
          </p:cNvPr>
          <p:cNvPicPr>
            <a:picLocks noChangeAspect="1"/>
          </p:cNvPicPr>
          <p:nvPr/>
        </p:nvPicPr>
        <p:blipFill>
          <a:blip r:embed="rId3"/>
          <a:stretch>
            <a:fillRect/>
          </a:stretch>
        </p:blipFill>
        <p:spPr>
          <a:xfrm>
            <a:off x="6079842" y="0"/>
            <a:ext cx="5851678" cy="2569029"/>
          </a:xfrm>
          <a:prstGeom prst="rect">
            <a:avLst/>
          </a:prstGeom>
        </p:spPr>
      </p:pic>
      <p:sp>
        <p:nvSpPr>
          <p:cNvPr id="8" name="Title 1">
            <a:extLst>
              <a:ext uri="{FF2B5EF4-FFF2-40B4-BE49-F238E27FC236}">
                <a16:creationId xmlns:a16="http://schemas.microsoft.com/office/drawing/2014/main" id="{9860383C-9D6C-46F8-AAAA-ECC84D609CB2}"/>
              </a:ext>
            </a:extLst>
          </p:cNvPr>
          <p:cNvSpPr txBox="1">
            <a:spLocks/>
          </p:cNvSpPr>
          <p:nvPr/>
        </p:nvSpPr>
        <p:spPr>
          <a:xfrm>
            <a:off x="4972262" y="5806757"/>
            <a:ext cx="6959258"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393737"/>
                </a:solidFill>
                <a:latin typeface="+mj-lt"/>
                <a:ea typeface="+mj-ea"/>
                <a:cs typeface="+mj-cs"/>
              </a:defRPr>
            </a:lvl1pPr>
          </a:lstStyle>
          <a:p>
            <a:r>
              <a:rPr lang="en-US" sz="2000" dirty="0">
                <a:latin typeface="+mn-lt"/>
              </a:rPr>
              <a:t>Linda Kruger, Juneau Community Action Team</a:t>
            </a:r>
          </a:p>
        </p:txBody>
      </p:sp>
    </p:spTree>
    <p:extLst>
      <p:ext uri="{BB962C8B-B14F-4D97-AF65-F5344CB8AC3E}">
        <p14:creationId xmlns:p14="http://schemas.microsoft.com/office/powerpoint/2010/main" val="180911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7C135E-C8D5-4F13-891A-0A31913B397E}"/>
              </a:ext>
            </a:extLst>
          </p:cNvPr>
          <p:cNvSpPr txBox="1"/>
          <p:nvPr/>
        </p:nvSpPr>
        <p:spPr>
          <a:xfrm>
            <a:off x="7638678" y="1646448"/>
            <a:ext cx="3979817" cy="3939540"/>
          </a:xfrm>
          <a:prstGeom prst="rect">
            <a:avLst/>
          </a:prstGeom>
          <a:noFill/>
        </p:spPr>
        <p:txBody>
          <a:bodyPr wrap="square" rtlCol="0">
            <a:spAutoFit/>
          </a:bodyPr>
          <a:lstStyle/>
          <a:p>
            <a:r>
              <a:rPr lang="en-US" sz="2800" b="1" dirty="0"/>
              <a:t>The 8 Domains of Livability</a:t>
            </a:r>
            <a:endParaRPr lang="en-US" sz="2000" dirty="0"/>
          </a:p>
          <a:p>
            <a:r>
              <a:rPr lang="en-US" sz="2000" dirty="0"/>
              <a:t>is the framework used by states and communities enrolled in the</a:t>
            </a:r>
            <a:r>
              <a:rPr lang="en-US" sz="2000" b="1" dirty="0"/>
              <a:t> </a:t>
            </a:r>
            <a:r>
              <a:rPr lang="en-US" sz="2000" dirty="0"/>
              <a:t>network to organize and prioritize their work to become more livable for both older residents and people of all ages.</a:t>
            </a:r>
          </a:p>
          <a:p>
            <a:endParaRPr lang="en-US" sz="2000" dirty="0"/>
          </a:p>
          <a:p>
            <a:r>
              <a:rPr lang="en-US" i="1" dirty="0"/>
              <a:t>The availability and quality of these community features impact the well-being of older adults.</a:t>
            </a:r>
          </a:p>
        </p:txBody>
      </p:sp>
      <p:pic>
        <p:nvPicPr>
          <p:cNvPr id="11" name="Picture 10">
            <a:extLst>
              <a:ext uri="{FF2B5EF4-FFF2-40B4-BE49-F238E27FC236}">
                <a16:creationId xmlns:a16="http://schemas.microsoft.com/office/drawing/2014/main" id="{D6EF686C-E6EB-B269-DCC6-A02390178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89" y="25908"/>
            <a:ext cx="6866741" cy="6832092"/>
          </a:xfrm>
          <a:prstGeom prst="rect">
            <a:avLst/>
          </a:prstGeom>
        </p:spPr>
      </p:pic>
    </p:spTree>
    <p:extLst>
      <p:ext uri="{BB962C8B-B14F-4D97-AF65-F5344CB8AC3E}">
        <p14:creationId xmlns:p14="http://schemas.microsoft.com/office/powerpoint/2010/main" val="168723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Park free icon"/>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7">
            <a:extLst>
              <a:ext uri="{FF2B5EF4-FFF2-40B4-BE49-F238E27FC236}">
                <a16:creationId xmlns:a16="http://schemas.microsoft.com/office/drawing/2014/main" id="{8DAEAC86-6E61-49B5-AA8B-203A41F713B2}"/>
              </a:ext>
            </a:extLst>
          </p:cNvPr>
          <p:cNvSpPr>
            <a:spLocks noGrp="1"/>
          </p:cNvSpPr>
          <p:nvPr>
            <p:ph type="title"/>
          </p:nvPr>
        </p:nvSpPr>
        <p:spPr/>
        <p:txBody>
          <a:bodyPr/>
          <a:lstStyle/>
          <a:p>
            <a:r>
              <a:rPr lang="en-US" dirty="0">
                <a:latin typeface="+mn-lt"/>
              </a:rPr>
              <a:t>The 8 Domains of Livability</a:t>
            </a:r>
            <a:endParaRPr lang="en-US" sz="3200" dirty="0">
              <a:latin typeface="+mn-lt"/>
            </a:endParaRPr>
          </a:p>
        </p:txBody>
      </p:sp>
      <p:sp>
        <p:nvSpPr>
          <p:cNvPr id="18" name="Text Placeholder 17">
            <a:extLst>
              <a:ext uri="{FF2B5EF4-FFF2-40B4-BE49-F238E27FC236}">
                <a16:creationId xmlns:a16="http://schemas.microsoft.com/office/drawing/2014/main" id="{E73C8BD4-22F9-49E4-B641-5C78587CAD2D}"/>
              </a:ext>
            </a:extLst>
          </p:cNvPr>
          <p:cNvSpPr>
            <a:spLocks noGrp="1"/>
          </p:cNvSpPr>
          <p:nvPr>
            <p:ph type="body" sz="quarter" idx="12"/>
          </p:nvPr>
        </p:nvSpPr>
        <p:spPr/>
        <p:txBody>
          <a:bodyPr/>
          <a:lstStyle/>
          <a:p>
            <a:r>
              <a:rPr lang="en-US" dirty="0">
                <a:latin typeface="+mn-lt"/>
              </a:rPr>
              <a:t>AARP Network of Age-Friendly States and Communities</a:t>
            </a:r>
          </a:p>
        </p:txBody>
      </p:sp>
      <p:sp>
        <p:nvSpPr>
          <p:cNvPr id="37" name="Rectangle 36">
            <a:extLst>
              <a:ext uri="{FF2B5EF4-FFF2-40B4-BE49-F238E27FC236}">
                <a16:creationId xmlns:a16="http://schemas.microsoft.com/office/drawing/2014/main" id="{D7135EDC-5EF2-4707-87E1-0271E3D56CFD}"/>
              </a:ext>
            </a:extLst>
          </p:cNvPr>
          <p:cNvSpPr/>
          <p:nvPr/>
        </p:nvSpPr>
        <p:spPr>
          <a:xfrm>
            <a:off x="861346" y="2096373"/>
            <a:ext cx="3152174" cy="3332066"/>
          </a:xfrm>
          <a:prstGeom prst="rect">
            <a:avLst/>
          </a:prstGeom>
        </p:spPr>
        <p:txBody>
          <a:bodyPr wrap="square">
            <a:spAutoFit/>
          </a:bodyPr>
          <a:lstStyle/>
          <a:p>
            <a:pPr>
              <a:lnSpc>
                <a:spcPts val="3200"/>
              </a:lnSpc>
            </a:pPr>
            <a:r>
              <a:rPr lang="en-US" sz="2000" dirty="0"/>
              <a:t>The availability and quality of these community features impact the well-being of older adults—and help make communities more livable for people of all ages.</a:t>
            </a:r>
          </a:p>
        </p:txBody>
      </p:sp>
      <p:cxnSp>
        <p:nvCxnSpPr>
          <p:cNvPr id="75" name="Straight Connector 74">
            <a:extLst>
              <a:ext uri="{FF2B5EF4-FFF2-40B4-BE49-F238E27FC236}">
                <a16:creationId xmlns:a16="http://schemas.microsoft.com/office/drawing/2014/main" id="{BF243E2A-7AB3-405A-A00F-F81ADF839A4D}"/>
              </a:ext>
            </a:extLst>
          </p:cNvPr>
          <p:cNvCxnSpPr>
            <a:cxnSpLocks/>
          </p:cNvCxnSpPr>
          <p:nvPr/>
        </p:nvCxnSpPr>
        <p:spPr>
          <a:xfrm>
            <a:off x="650645" y="1749694"/>
            <a:ext cx="0" cy="40254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Freeform 183">
            <a:extLst>
              <a:ext uri="{FF2B5EF4-FFF2-40B4-BE49-F238E27FC236}">
                <a16:creationId xmlns:a16="http://schemas.microsoft.com/office/drawing/2014/main" id="{BBBCC620-39B3-4D3C-9CBF-047CC03DA3FD}"/>
              </a:ext>
            </a:extLst>
          </p:cNvPr>
          <p:cNvSpPr>
            <a:spLocks noChangeArrowheads="1"/>
          </p:cNvSpPr>
          <p:nvPr/>
        </p:nvSpPr>
        <p:spPr bwMode="auto">
          <a:xfrm>
            <a:off x="7741090" y="1693118"/>
            <a:ext cx="126925" cy="885631"/>
          </a:xfrm>
          <a:custGeom>
            <a:avLst/>
            <a:gdLst>
              <a:gd name="T0" fmla="*/ 0 w 266"/>
              <a:gd name="T1" fmla="*/ 2365 h 2366"/>
              <a:gd name="T2" fmla="*/ 265 w 266"/>
              <a:gd name="T3" fmla="*/ 2138 h 2366"/>
              <a:gd name="T4" fmla="*/ 265 w 266"/>
              <a:gd name="T5" fmla="*/ 0 h 2366"/>
              <a:gd name="T6" fmla="*/ 0 w 266"/>
              <a:gd name="T7" fmla="*/ 229 h 2366"/>
              <a:gd name="T8" fmla="*/ 0 w 266"/>
              <a:gd name="T9" fmla="*/ 2365 h 2366"/>
            </a:gdLst>
            <a:ahLst/>
            <a:cxnLst>
              <a:cxn ang="0">
                <a:pos x="T0" y="T1"/>
              </a:cxn>
              <a:cxn ang="0">
                <a:pos x="T2" y="T3"/>
              </a:cxn>
              <a:cxn ang="0">
                <a:pos x="T4" y="T5"/>
              </a:cxn>
              <a:cxn ang="0">
                <a:pos x="T6" y="T7"/>
              </a:cxn>
              <a:cxn ang="0">
                <a:pos x="T8" y="T9"/>
              </a:cxn>
            </a:cxnLst>
            <a:rect l="0" t="0" r="r" b="b"/>
            <a:pathLst>
              <a:path w="266" h="2366">
                <a:moveTo>
                  <a:pt x="0" y="2365"/>
                </a:moveTo>
                <a:lnTo>
                  <a:pt x="265" y="2138"/>
                </a:lnTo>
                <a:lnTo>
                  <a:pt x="265" y="0"/>
                </a:lnTo>
                <a:lnTo>
                  <a:pt x="0" y="229"/>
                </a:lnTo>
                <a:lnTo>
                  <a:pt x="0" y="2365"/>
                </a:lnTo>
              </a:path>
            </a:pathLst>
          </a:custGeom>
          <a:solidFill>
            <a:schemeClr val="accent6">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40" name="Freeform 184">
            <a:extLst>
              <a:ext uri="{FF2B5EF4-FFF2-40B4-BE49-F238E27FC236}">
                <a16:creationId xmlns:a16="http://schemas.microsoft.com/office/drawing/2014/main" id="{5217B3CE-55D2-4161-851C-755615997260}"/>
              </a:ext>
            </a:extLst>
          </p:cNvPr>
          <p:cNvSpPr>
            <a:spLocks noChangeArrowheads="1"/>
          </p:cNvSpPr>
          <p:nvPr/>
        </p:nvSpPr>
        <p:spPr bwMode="auto">
          <a:xfrm>
            <a:off x="4718708" y="1690010"/>
            <a:ext cx="3152173" cy="799799"/>
          </a:xfrm>
          <a:custGeom>
            <a:avLst/>
            <a:gdLst>
              <a:gd name="T0" fmla="*/ 0 w 6584"/>
              <a:gd name="T1" fmla="*/ 2138 h 2139"/>
              <a:gd name="T2" fmla="*/ 6583 w 6584"/>
              <a:gd name="T3" fmla="*/ 2138 h 2139"/>
              <a:gd name="T4" fmla="*/ 6583 w 6584"/>
              <a:gd name="T5" fmla="*/ 0 h 2139"/>
              <a:gd name="T6" fmla="*/ 0 w 6584"/>
              <a:gd name="T7" fmla="*/ 0 h 2139"/>
              <a:gd name="T8" fmla="*/ 0 w 6584"/>
              <a:gd name="T9" fmla="*/ 2138 h 2139"/>
            </a:gdLst>
            <a:ahLst/>
            <a:cxnLst>
              <a:cxn ang="0">
                <a:pos x="T0" y="T1"/>
              </a:cxn>
              <a:cxn ang="0">
                <a:pos x="T2" y="T3"/>
              </a:cxn>
              <a:cxn ang="0">
                <a:pos x="T4" y="T5"/>
              </a:cxn>
              <a:cxn ang="0">
                <a:pos x="T6" y="T7"/>
              </a:cxn>
              <a:cxn ang="0">
                <a:pos x="T8" y="T9"/>
              </a:cxn>
            </a:cxnLst>
            <a:rect l="0" t="0" r="r" b="b"/>
            <a:pathLst>
              <a:path w="6584" h="2139">
                <a:moveTo>
                  <a:pt x="0" y="2138"/>
                </a:moveTo>
                <a:lnTo>
                  <a:pt x="6583" y="2138"/>
                </a:lnTo>
                <a:lnTo>
                  <a:pt x="6583" y="0"/>
                </a:lnTo>
                <a:lnTo>
                  <a:pt x="0" y="0"/>
                </a:lnTo>
                <a:lnTo>
                  <a:pt x="0" y="2138"/>
                </a:lnTo>
              </a:path>
            </a:pathLst>
          </a:custGeom>
          <a:solidFill>
            <a:schemeClr val="accent6"/>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41" name="Freeform 185">
            <a:extLst>
              <a:ext uri="{FF2B5EF4-FFF2-40B4-BE49-F238E27FC236}">
                <a16:creationId xmlns:a16="http://schemas.microsoft.com/office/drawing/2014/main" id="{77ECFF12-3C88-47A8-B3A7-B4C27989AA79}"/>
              </a:ext>
            </a:extLst>
          </p:cNvPr>
          <p:cNvSpPr>
            <a:spLocks noChangeArrowheads="1"/>
          </p:cNvSpPr>
          <p:nvPr/>
        </p:nvSpPr>
        <p:spPr bwMode="auto">
          <a:xfrm>
            <a:off x="4717841" y="1607286"/>
            <a:ext cx="248856" cy="885631"/>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6">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42" name="Freeform 186">
            <a:extLst>
              <a:ext uri="{FF2B5EF4-FFF2-40B4-BE49-F238E27FC236}">
                <a16:creationId xmlns:a16="http://schemas.microsoft.com/office/drawing/2014/main" id="{2ADDBD60-8843-44A7-8F6F-B03086F88EDE}"/>
              </a:ext>
            </a:extLst>
          </p:cNvPr>
          <p:cNvSpPr>
            <a:spLocks noChangeArrowheads="1"/>
          </p:cNvSpPr>
          <p:nvPr/>
        </p:nvSpPr>
        <p:spPr bwMode="auto">
          <a:xfrm>
            <a:off x="4255393" y="1601043"/>
            <a:ext cx="716387" cy="806041"/>
          </a:xfrm>
          <a:custGeom>
            <a:avLst/>
            <a:gdLst>
              <a:gd name="T0" fmla="*/ 0 w 1170"/>
              <a:gd name="T1" fmla="*/ 2136 h 2155"/>
              <a:gd name="T2" fmla="*/ 1169 w 1170"/>
              <a:gd name="T3" fmla="*/ 2154 h 2155"/>
              <a:gd name="T4" fmla="*/ 1169 w 1170"/>
              <a:gd name="T5" fmla="*/ 18 h 2155"/>
              <a:gd name="T6" fmla="*/ 0 w 1170"/>
              <a:gd name="T7" fmla="*/ 0 h 2155"/>
              <a:gd name="T8" fmla="*/ 0 w 1170"/>
              <a:gd name="T9" fmla="*/ 2136 h 2155"/>
            </a:gdLst>
            <a:ahLst/>
            <a:cxnLst>
              <a:cxn ang="0">
                <a:pos x="T0" y="T1"/>
              </a:cxn>
              <a:cxn ang="0">
                <a:pos x="T2" y="T3"/>
              </a:cxn>
              <a:cxn ang="0">
                <a:pos x="T4" y="T5"/>
              </a:cxn>
              <a:cxn ang="0">
                <a:pos x="T6" y="T7"/>
              </a:cxn>
              <a:cxn ang="0">
                <a:pos x="T8" y="T9"/>
              </a:cxn>
            </a:cxnLst>
            <a:rect l="0" t="0" r="r" b="b"/>
            <a:pathLst>
              <a:path w="1170" h="2155">
                <a:moveTo>
                  <a:pt x="0" y="2136"/>
                </a:moveTo>
                <a:lnTo>
                  <a:pt x="1169" y="2154"/>
                </a:lnTo>
                <a:lnTo>
                  <a:pt x="1169" y="18"/>
                </a:lnTo>
                <a:lnTo>
                  <a:pt x="0" y="0"/>
                </a:lnTo>
                <a:lnTo>
                  <a:pt x="0" y="2136"/>
                </a:lnTo>
              </a:path>
            </a:pathLst>
          </a:custGeom>
          <a:solidFill>
            <a:schemeClr val="accent6"/>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43" name="TextBox 224">
            <a:extLst>
              <a:ext uri="{FF2B5EF4-FFF2-40B4-BE49-F238E27FC236}">
                <a16:creationId xmlns:a16="http://schemas.microsoft.com/office/drawing/2014/main" id="{EA3A83DE-BBBF-423F-8D06-7DFC3EC5EEB0}"/>
              </a:ext>
            </a:extLst>
          </p:cNvPr>
          <p:cNvSpPr txBox="1">
            <a:spLocks noChangeArrowheads="1"/>
          </p:cNvSpPr>
          <p:nvPr/>
        </p:nvSpPr>
        <p:spPr bwMode="auto">
          <a:xfrm>
            <a:off x="4963484" y="1663261"/>
            <a:ext cx="2791561" cy="12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Outdoor Spaces &amp; Buildings</a:t>
            </a:r>
          </a:p>
          <a:p>
            <a:endParaRPr lang="en-US" altLang="en-US" sz="2200" b="1" dirty="0">
              <a:solidFill>
                <a:schemeClr val="bg1"/>
              </a:solidFill>
              <a:latin typeface="+mn-lt"/>
            </a:endParaRPr>
          </a:p>
        </p:txBody>
      </p:sp>
      <p:pic>
        <p:nvPicPr>
          <p:cNvPr id="17" name="Picture 16" descr="Icon&#10;&#10;Description automatically generated">
            <a:extLst>
              <a:ext uri="{FF2B5EF4-FFF2-40B4-BE49-F238E27FC236}">
                <a16:creationId xmlns:a16="http://schemas.microsoft.com/office/drawing/2014/main" id="{8F9CECEF-01D9-449F-B236-14E64A5FD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508" y="1680159"/>
            <a:ext cx="574562" cy="595123"/>
          </a:xfrm>
          <a:prstGeom prst="rect">
            <a:avLst/>
          </a:prstGeom>
        </p:spPr>
      </p:pic>
      <p:sp>
        <p:nvSpPr>
          <p:cNvPr id="57" name="Freeform 131">
            <a:extLst>
              <a:ext uri="{FF2B5EF4-FFF2-40B4-BE49-F238E27FC236}">
                <a16:creationId xmlns:a16="http://schemas.microsoft.com/office/drawing/2014/main" id="{5CED49F3-5DD7-4878-A7BA-7B19EF447E37}"/>
              </a:ext>
            </a:extLst>
          </p:cNvPr>
          <p:cNvSpPr>
            <a:spLocks noChangeArrowheads="1"/>
          </p:cNvSpPr>
          <p:nvPr/>
        </p:nvSpPr>
        <p:spPr bwMode="auto">
          <a:xfrm>
            <a:off x="7701238" y="2718756"/>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chemeClr val="accent1">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58" name="Freeform 132">
            <a:extLst>
              <a:ext uri="{FF2B5EF4-FFF2-40B4-BE49-F238E27FC236}">
                <a16:creationId xmlns:a16="http://schemas.microsoft.com/office/drawing/2014/main" id="{EB99A14E-579D-418D-9780-A01F5E85F0F4}"/>
              </a:ext>
            </a:extLst>
          </p:cNvPr>
          <p:cNvSpPr>
            <a:spLocks noChangeArrowheads="1"/>
          </p:cNvSpPr>
          <p:nvPr/>
        </p:nvSpPr>
        <p:spPr bwMode="auto">
          <a:xfrm>
            <a:off x="4677990" y="2718756"/>
            <a:ext cx="3152173" cy="799018"/>
          </a:xfrm>
          <a:custGeom>
            <a:avLst/>
            <a:gdLst>
              <a:gd name="T0" fmla="*/ 0 w 6584"/>
              <a:gd name="T1" fmla="*/ 1626241 h 2139"/>
              <a:gd name="T2" fmla="*/ 5007393 w 6584"/>
              <a:gd name="T3" fmla="*/ 1626241 h 2139"/>
              <a:gd name="T4" fmla="*/ 5007393 w 6584"/>
              <a:gd name="T5" fmla="*/ 0 h 2139"/>
              <a:gd name="T6" fmla="*/ 0 w 6584"/>
              <a:gd name="T7" fmla="*/ 0 h 2139"/>
              <a:gd name="T8" fmla="*/ 0 w 6584"/>
              <a:gd name="T9" fmla="*/ 1626241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9" name="Freeform 133">
            <a:extLst>
              <a:ext uri="{FF2B5EF4-FFF2-40B4-BE49-F238E27FC236}">
                <a16:creationId xmlns:a16="http://schemas.microsoft.com/office/drawing/2014/main" id="{3F519AD5-6C64-4277-BEFE-A79A3EA92380}"/>
              </a:ext>
            </a:extLst>
          </p:cNvPr>
          <p:cNvSpPr>
            <a:spLocks noChangeArrowheads="1"/>
          </p:cNvSpPr>
          <p:nvPr/>
        </p:nvSpPr>
        <p:spPr bwMode="auto">
          <a:xfrm>
            <a:off x="4677990" y="2632924"/>
            <a:ext cx="248856" cy="884851"/>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1">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60" name="Freeform 134">
            <a:extLst>
              <a:ext uri="{FF2B5EF4-FFF2-40B4-BE49-F238E27FC236}">
                <a16:creationId xmlns:a16="http://schemas.microsoft.com/office/drawing/2014/main" id="{72B2706D-37EE-4BF2-B4C0-DF72E938AE08}"/>
              </a:ext>
            </a:extLst>
          </p:cNvPr>
          <p:cNvSpPr>
            <a:spLocks noChangeArrowheads="1"/>
          </p:cNvSpPr>
          <p:nvPr/>
        </p:nvSpPr>
        <p:spPr bwMode="auto">
          <a:xfrm>
            <a:off x="4210459" y="2629022"/>
            <a:ext cx="716387" cy="803701"/>
          </a:xfrm>
          <a:custGeom>
            <a:avLst/>
            <a:gdLst>
              <a:gd name="T0" fmla="*/ 0 w 1170"/>
              <a:gd name="T1" fmla="*/ 1626098 h 2146"/>
              <a:gd name="T2" fmla="*/ 888162 w 1170"/>
              <a:gd name="T3" fmla="*/ 1632950 h 2146"/>
              <a:gd name="T4" fmla="*/ 888162 w 1170"/>
              <a:gd name="T5" fmla="*/ 6852 h 2146"/>
              <a:gd name="T6" fmla="*/ 0 w 1170"/>
              <a:gd name="T7" fmla="*/ 0 h 2146"/>
              <a:gd name="T8" fmla="*/ 0 w 1170"/>
              <a:gd name="T9" fmla="*/ 1626098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36"/>
                </a:moveTo>
                <a:lnTo>
                  <a:pt x="1169" y="2145"/>
                </a:lnTo>
                <a:lnTo>
                  <a:pt x="1169" y="9"/>
                </a:lnTo>
                <a:lnTo>
                  <a:pt x="0" y="0"/>
                </a:lnTo>
                <a:lnTo>
                  <a:pt x="0" y="2136"/>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pic>
        <p:nvPicPr>
          <p:cNvPr id="61" name="Picture 60" descr="Icon&#10;&#10;Description automatically generated">
            <a:extLst>
              <a:ext uri="{FF2B5EF4-FFF2-40B4-BE49-F238E27FC236}">
                <a16:creationId xmlns:a16="http://schemas.microsoft.com/office/drawing/2014/main" id="{6E860696-5607-4225-AF4B-315C413CF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275" y="2712846"/>
            <a:ext cx="627558" cy="537347"/>
          </a:xfrm>
          <a:prstGeom prst="rect">
            <a:avLst/>
          </a:prstGeom>
        </p:spPr>
      </p:pic>
      <p:sp>
        <p:nvSpPr>
          <p:cNvPr id="62" name="TextBox 223">
            <a:extLst>
              <a:ext uri="{FF2B5EF4-FFF2-40B4-BE49-F238E27FC236}">
                <a16:creationId xmlns:a16="http://schemas.microsoft.com/office/drawing/2014/main" id="{EC14B581-8A3D-4FB2-8EB7-5A6CE9F3E07E}"/>
              </a:ext>
            </a:extLst>
          </p:cNvPr>
          <p:cNvSpPr txBox="1">
            <a:spLocks noChangeArrowheads="1"/>
          </p:cNvSpPr>
          <p:nvPr/>
        </p:nvSpPr>
        <p:spPr bwMode="auto">
          <a:xfrm>
            <a:off x="4869898" y="2794416"/>
            <a:ext cx="2756881"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Transportation</a:t>
            </a:r>
            <a:endParaRPr lang="id-ID" altLang="en-US" sz="2200" b="1" dirty="0">
              <a:solidFill>
                <a:schemeClr val="bg1"/>
              </a:solidFill>
              <a:latin typeface="+mn-lt"/>
            </a:endParaRPr>
          </a:p>
        </p:txBody>
      </p:sp>
      <p:sp>
        <p:nvSpPr>
          <p:cNvPr id="63" name="Freeform 157">
            <a:extLst>
              <a:ext uri="{FF2B5EF4-FFF2-40B4-BE49-F238E27FC236}">
                <a16:creationId xmlns:a16="http://schemas.microsoft.com/office/drawing/2014/main" id="{941DDE67-4F5D-414C-A1BE-B2C14D268C39}"/>
              </a:ext>
            </a:extLst>
          </p:cNvPr>
          <p:cNvSpPr>
            <a:spLocks noChangeArrowheads="1"/>
          </p:cNvSpPr>
          <p:nvPr/>
        </p:nvSpPr>
        <p:spPr bwMode="auto">
          <a:xfrm>
            <a:off x="7699238" y="3833346"/>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chemeClr val="accent2">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64" name="Freeform 158">
            <a:extLst>
              <a:ext uri="{FF2B5EF4-FFF2-40B4-BE49-F238E27FC236}">
                <a16:creationId xmlns:a16="http://schemas.microsoft.com/office/drawing/2014/main" id="{3F59EE2D-4B68-4130-B060-318E35DE6D1E}"/>
              </a:ext>
            </a:extLst>
          </p:cNvPr>
          <p:cNvSpPr>
            <a:spLocks noChangeArrowheads="1"/>
          </p:cNvSpPr>
          <p:nvPr/>
        </p:nvSpPr>
        <p:spPr bwMode="auto">
          <a:xfrm>
            <a:off x="4675990" y="3833346"/>
            <a:ext cx="3152173" cy="799798"/>
          </a:xfrm>
          <a:custGeom>
            <a:avLst/>
            <a:gdLst>
              <a:gd name="T0" fmla="*/ 0 w 6584"/>
              <a:gd name="T1" fmla="*/ 1626239 h 2139"/>
              <a:gd name="T2" fmla="*/ 5007393 w 6584"/>
              <a:gd name="T3" fmla="*/ 1626239 h 2139"/>
              <a:gd name="T4" fmla="*/ 5007393 w 6584"/>
              <a:gd name="T5" fmla="*/ 0 h 2139"/>
              <a:gd name="T6" fmla="*/ 0 w 6584"/>
              <a:gd name="T7" fmla="*/ 0 h 2139"/>
              <a:gd name="T8" fmla="*/ 0 w 6584"/>
              <a:gd name="T9" fmla="*/ 1626239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5" name="Freeform 159">
            <a:extLst>
              <a:ext uri="{FF2B5EF4-FFF2-40B4-BE49-F238E27FC236}">
                <a16:creationId xmlns:a16="http://schemas.microsoft.com/office/drawing/2014/main" id="{4D0CDC58-7849-4F4C-8C6C-7B570860E18D}"/>
              </a:ext>
            </a:extLst>
          </p:cNvPr>
          <p:cNvSpPr>
            <a:spLocks noChangeArrowheads="1"/>
          </p:cNvSpPr>
          <p:nvPr/>
        </p:nvSpPr>
        <p:spPr bwMode="auto">
          <a:xfrm>
            <a:off x="4675990" y="3749074"/>
            <a:ext cx="248856" cy="885630"/>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2">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66" name="Freeform 160">
            <a:extLst>
              <a:ext uri="{FF2B5EF4-FFF2-40B4-BE49-F238E27FC236}">
                <a16:creationId xmlns:a16="http://schemas.microsoft.com/office/drawing/2014/main" id="{1DFE1BA0-0E67-4E38-9781-B32433B8224E}"/>
              </a:ext>
            </a:extLst>
          </p:cNvPr>
          <p:cNvSpPr>
            <a:spLocks noChangeArrowheads="1"/>
          </p:cNvSpPr>
          <p:nvPr/>
        </p:nvSpPr>
        <p:spPr bwMode="auto">
          <a:xfrm>
            <a:off x="4208459" y="3745953"/>
            <a:ext cx="716387" cy="802920"/>
          </a:xfrm>
          <a:custGeom>
            <a:avLst/>
            <a:gdLst>
              <a:gd name="T0" fmla="*/ 0 w 1170"/>
              <a:gd name="T1" fmla="*/ 1619247 h 2146"/>
              <a:gd name="T2" fmla="*/ 888162 w 1170"/>
              <a:gd name="T3" fmla="*/ 1632950 h 2146"/>
              <a:gd name="T4" fmla="*/ 888162 w 1170"/>
              <a:gd name="T5" fmla="*/ 6852 h 2146"/>
              <a:gd name="T6" fmla="*/ 0 w 1170"/>
              <a:gd name="T7" fmla="*/ 0 h 2146"/>
              <a:gd name="T8" fmla="*/ 0 w 1170"/>
              <a:gd name="T9" fmla="*/ 1619247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27"/>
                </a:moveTo>
                <a:lnTo>
                  <a:pt x="1169" y="2145"/>
                </a:lnTo>
                <a:lnTo>
                  <a:pt x="1169" y="9"/>
                </a:lnTo>
                <a:lnTo>
                  <a:pt x="0" y="0"/>
                </a:lnTo>
                <a:lnTo>
                  <a:pt x="0" y="2127"/>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7" name="TextBox 227">
            <a:extLst>
              <a:ext uri="{FF2B5EF4-FFF2-40B4-BE49-F238E27FC236}">
                <a16:creationId xmlns:a16="http://schemas.microsoft.com/office/drawing/2014/main" id="{01409C23-D9C2-4467-AE3E-A078806405F6}"/>
              </a:ext>
            </a:extLst>
          </p:cNvPr>
          <p:cNvSpPr txBox="1">
            <a:spLocks noChangeArrowheads="1"/>
          </p:cNvSpPr>
          <p:nvPr/>
        </p:nvSpPr>
        <p:spPr bwMode="auto">
          <a:xfrm>
            <a:off x="4943469" y="3818779"/>
            <a:ext cx="2944411" cy="8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Civic Engagement &amp; Employment</a:t>
            </a:r>
          </a:p>
        </p:txBody>
      </p:sp>
      <p:pic>
        <p:nvPicPr>
          <p:cNvPr id="68" name="Picture 67" descr="Icon&#10;&#10;Description automatically generated">
            <a:extLst>
              <a:ext uri="{FF2B5EF4-FFF2-40B4-BE49-F238E27FC236}">
                <a16:creationId xmlns:a16="http://schemas.microsoft.com/office/drawing/2014/main" id="{D15F094D-93B0-4E88-A16A-E18C07DB5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1605" y="3818779"/>
            <a:ext cx="588850" cy="562352"/>
          </a:xfrm>
          <a:prstGeom prst="rect">
            <a:avLst/>
          </a:prstGeom>
        </p:spPr>
      </p:pic>
      <p:sp>
        <p:nvSpPr>
          <p:cNvPr id="69" name="Freeform 131">
            <a:extLst>
              <a:ext uri="{FF2B5EF4-FFF2-40B4-BE49-F238E27FC236}">
                <a16:creationId xmlns:a16="http://schemas.microsoft.com/office/drawing/2014/main" id="{F672784D-F6E6-41AC-8945-12F66DAF4A6F}"/>
              </a:ext>
            </a:extLst>
          </p:cNvPr>
          <p:cNvSpPr>
            <a:spLocks noChangeArrowheads="1"/>
          </p:cNvSpPr>
          <p:nvPr/>
        </p:nvSpPr>
        <p:spPr bwMode="auto">
          <a:xfrm>
            <a:off x="7665753" y="4972220"/>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chemeClr val="accent2"/>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70" name="Freeform 132">
            <a:extLst>
              <a:ext uri="{FF2B5EF4-FFF2-40B4-BE49-F238E27FC236}">
                <a16:creationId xmlns:a16="http://schemas.microsoft.com/office/drawing/2014/main" id="{EAE0D795-524C-49E1-A935-215834A4432A}"/>
              </a:ext>
            </a:extLst>
          </p:cNvPr>
          <p:cNvSpPr>
            <a:spLocks noChangeArrowheads="1"/>
          </p:cNvSpPr>
          <p:nvPr/>
        </p:nvSpPr>
        <p:spPr bwMode="auto">
          <a:xfrm>
            <a:off x="4642504" y="4972220"/>
            <a:ext cx="3152173" cy="799018"/>
          </a:xfrm>
          <a:custGeom>
            <a:avLst/>
            <a:gdLst>
              <a:gd name="T0" fmla="*/ 0 w 6584"/>
              <a:gd name="T1" fmla="*/ 1626241 h 2139"/>
              <a:gd name="T2" fmla="*/ 5007393 w 6584"/>
              <a:gd name="T3" fmla="*/ 1626241 h 2139"/>
              <a:gd name="T4" fmla="*/ 5007393 w 6584"/>
              <a:gd name="T5" fmla="*/ 0 h 2139"/>
              <a:gd name="T6" fmla="*/ 0 w 6584"/>
              <a:gd name="T7" fmla="*/ 0 h 2139"/>
              <a:gd name="T8" fmla="*/ 0 w 6584"/>
              <a:gd name="T9" fmla="*/ 1626241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rgbClr val="FC908E"/>
          </a:solidFill>
          <a:ln>
            <a:noFill/>
          </a:ln>
        </p:spPr>
        <p:txBody>
          <a:bodyPr wrap="none" anchor="ctr"/>
          <a:lstStyle/>
          <a:p>
            <a:endParaRPr lang="en-US" dirty="0"/>
          </a:p>
        </p:txBody>
      </p:sp>
      <p:sp>
        <p:nvSpPr>
          <p:cNvPr id="71" name="Freeform 133">
            <a:extLst>
              <a:ext uri="{FF2B5EF4-FFF2-40B4-BE49-F238E27FC236}">
                <a16:creationId xmlns:a16="http://schemas.microsoft.com/office/drawing/2014/main" id="{7651F6D3-98CC-4211-8FB4-1FCF75CBE292}"/>
              </a:ext>
            </a:extLst>
          </p:cNvPr>
          <p:cNvSpPr>
            <a:spLocks noChangeArrowheads="1"/>
          </p:cNvSpPr>
          <p:nvPr/>
        </p:nvSpPr>
        <p:spPr bwMode="auto">
          <a:xfrm>
            <a:off x="4642504" y="4886387"/>
            <a:ext cx="248856" cy="884851"/>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2"/>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72" name="Freeform 134">
            <a:extLst>
              <a:ext uri="{FF2B5EF4-FFF2-40B4-BE49-F238E27FC236}">
                <a16:creationId xmlns:a16="http://schemas.microsoft.com/office/drawing/2014/main" id="{AF9F8533-687A-458E-B28D-D46DFD6EDBD1}"/>
              </a:ext>
            </a:extLst>
          </p:cNvPr>
          <p:cNvSpPr>
            <a:spLocks noChangeArrowheads="1"/>
          </p:cNvSpPr>
          <p:nvPr/>
        </p:nvSpPr>
        <p:spPr bwMode="auto">
          <a:xfrm>
            <a:off x="4178057" y="4885631"/>
            <a:ext cx="716387" cy="803701"/>
          </a:xfrm>
          <a:custGeom>
            <a:avLst/>
            <a:gdLst>
              <a:gd name="T0" fmla="*/ 0 w 1170"/>
              <a:gd name="T1" fmla="*/ 1626098 h 2146"/>
              <a:gd name="T2" fmla="*/ 888162 w 1170"/>
              <a:gd name="T3" fmla="*/ 1632950 h 2146"/>
              <a:gd name="T4" fmla="*/ 888162 w 1170"/>
              <a:gd name="T5" fmla="*/ 6852 h 2146"/>
              <a:gd name="T6" fmla="*/ 0 w 1170"/>
              <a:gd name="T7" fmla="*/ 0 h 2146"/>
              <a:gd name="T8" fmla="*/ 0 w 1170"/>
              <a:gd name="T9" fmla="*/ 1626098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36"/>
                </a:moveTo>
                <a:lnTo>
                  <a:pt x="1169" y="2145"/>
                </a:lnTo>
                <a:lnTo>
                  <a:pt x="1169" y="9"/>
                </a:lnTo>
                <a:lnTo>
                  <a:pt x="0" y="0"/>
                </a:lnTo>
                <a:lnTo>
                  <a:pt x="0" y="2136"/>
                </a:lnTo>
              </a:path>
            </a:pathLst>
          </a:custGeom>
          <a:solidFill>
            <a:srgbClr val="FC908E"/>
          </a:solidFill>
          <a:ln>
            <a:noFill/>
          </a:ln>
        </p:spPr>
        <p:txBody>
          <a:bodyPr wrap="none" anchor="ctr"/>
          <a:lstStyle/>
          <a:p>
            <a:endParaRPr lang="en-US" dirty="0"/>
          </a:p>
        </p:txBody>
      </p:sp>
      <p:sp>
        <p:nvSpPr>
          <p:cNvPr id="73" name="TextBox 227">
            <a:extLst>
              <a:ext uri="{FF2B5EF4-FFF2-40B4-BE49-F238E27FC236}">
                <a16:creationId xmlns:a16="http://schemas.microsoft.com/office/drawing/2014/main" id="{522F8D27-213F-420B-82CB-0889FABC1E1F}"/>
              </a:ext>
            </a:extLst>
          </p:cNvPr>
          <p:cNvSpPr txBox="1">
            <a:spLocks noChangeArrowheads="1"/>
          </p:cNvSpPr>
          <p:nvPr/>
        </p:nvSpPr>
        <p:spPr bwMode="auto">
          <a:xfrm>
            <a:off x="4926685" y="4932307"/>
            <a:ext cx="2865993" cy="861738"/>
          </a:xfrm>
          <a:prstGeom prst="rect">
            <a:avLst/>
          </a:prstGeom>
          <a:noFill/>
          <a:ln>
            <a:noFill/>
          </a:ln>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Communication &amp; Information</a:t>
            </a:r>
          </a:p>
        </p:txBody>
      </p:sp>
      <p:pic>
        <p:nvPicPr>
          <p:cNvPr id="74" name="Picture 73" descr="Logo&#10;&#10;Description automatically generated">
            <a:extLst>
              <a:ext uri="{FF2B5EF4-FFF2-40B4-BE49-F238E27FC236}">
                <a16:creationId xmlns:a16="http://schemas.microsoft.com/office/drawing/2014/main" id="{7B7E4132-722B-4343-9AE3-CAB2E1A27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089" y="5052705"/>
            <a:ext cx="623906" cy="463327"/>
          </a:xfrm>
          <a:prstGeom prst="rect">
            <a:avLst/>
          </a:prstGeom>
        </p:spPr>
      </p:pic>
      <p:sp>
        <p:nvSpPr>
          <p:cNvPr id="76" name="Freeform 183">
            <a:extLst>
              <a:ext uri="{FF2B5EF4-FFF2-40B4-BE49-F238E27FC236}">
                <a16:creationId xmlns:a16="http://schemas.microsoft.com/office/drawing/2014/main" id="{3322128D-A186-46A1-B884-9BF547523EB1}"/>
              </a:ext>
            </a:extLst>
          </p:cNvPr>
          <p:cNvSpPr>
            <a:spLocks noChangeArrowheads="1"/>
          </p:cNvSpPr>
          <p:nvPr/>
        </p:nvSpPr>
        <p:spPr bwMode="auto">
          <a:xfrm>
            <a:off x="11842093" y="1750451"/>
            <a:ext cx="126925" cy="882474"/>
          </a:xfrm>
          <a:custGeom>
            <a:avLst/>
            <a:gdLst>
              <a:gd name="T0" fmla="*/ 0 w 266"/>
              <a:gd name="T1" fmla="*/ 2365 h 2366"/>
              <a:gd name="T2" fmla="*/ 265 w 266"/>
              <a:gd name="T3" fmla="*/ 2138 h 2366"/>
              <a:gd name="T4" fmla="*/ 265 w 266"/>
              <a:gd name="T5" fmla="*/ 0 h 2366"/>
              <a:gd name="T6" fmla="*/ 0 w 266"/>
              <a:gd name="T7" fmla="*/ 229 h 2366"/>
              <a:gd name="T8" fmla="*/ 0 w 266"/>
              <a:gd name="T9" fmla="*/ 2365 h 2366"/>
            </a:gdLst>
            <a:ahLst/>
            <a:cxnLst>
              <a:cxn ang="0">
                <a:pos x="T0" y="T1"/>
              </a:cxn>
              <a:cxn ang="0">
                <a:pos x="T2" y="T3"/>
              </a:cxn>
              <a:cxn ang="0">
                <a:pos x="T4" y="T5"/>
              </a:cxn>
              <a:cxn ang="0">
                <a:pos x="T6" y="T7"/>
              </a:cxn>
              <a:cxn ang="0">
                <a:pos x="T8" y="T9"/>
              </a:cxn>
            </a:cxnLst>
            <a:rect l="0" t="0" r="r" b="b"/>
            <a:pathLst>
              <a:path w="266" h="2366">
                <a:moveTo>
                  <a:pt x="0" y="2365"/>
                </a:moveTo>
                <a:lnTo>
                  <a:pt x="265" y="2138"/>
                </a:lnTo>
                <a:lnTo>
                  <a:pt x="265" y="0"/>
                </a:lnTo>
                <a:lnTo>
                  <a:pt x="0" y="229"/>
                </a:lnTo>
                <a:lnTo>
                  <a:pt x="0" y="2365"/>
                </a:lnTo>
              </a:path>
            </a:pathLst>
          </a:custGeom>
          <a:solidFill>
            <a:srgbClr val="FC908E"/>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77" name="Freeform 184">
            <a:extLst>
              <a:ext uri="{FF2B5EF4-FFF2-40B4-BE49-F238E27FC236}">
                <a16:creationId xmlns:a16="http://schemas.microsoft.com/office/drawing/2014/main" id="{052E6A9B-A30E-40E7-B846-F6DCC12449CF}"/>
              </a:ext>
            </a:extLst>
          </p:cNvPr>
          <p:cNvSpPr>
            <a:spLocks noChangeArrowheads="1"/>
          </p:cNvSpPr>
          <p:nvPr/>
        </p:nvSpPr>
        <p:spPr bwMode="auto">
          <a:xfrm>
            <a:off x="8820845" y="1750450"/>
            <a:ext cx="3152173" cy="799799"/>
          </a:xfrm>
          <a:custGeom>
            <a:avLst/>
            <a:gdLst>
              <a:gd name="T0" fmla="*/ 0 w 6584"/>
              <a:gd name="T1" fmla="*/ 2138 h 2139"/>
              <a:gd name="T2" fmla="*/ 6583 w 6584"/>
              <a:gd name="T3" fmla="*/ 2138 h 2139"/>
              <a:gd name="T4" fmla="*/ 6583 w 6584"/>
              <a:gd name="T5" fmla="*/ 0 h 2139"/>
              <a:gd name="T6" fmla="*/ 0 w 6584"/>
              <a:gd name="T7" fmla="*/ 0 h 2139"/>
              <a:gd name="T8" fmla="*/ 0 w 6584"/>
              <a:gd name="T9" fmla="*/ 2138 h 2139"/>
            </a:gdLst>
            <a:ahLst/>
            <a:cxnLst>
              <a:cxn ang="0">
                <a:pos x="T0" y="T1"/>
              </a:cxn>
              <a:cxn ang="0">
                <a:pos x="T2" y="T3"/>
              </a:cxn>
              <a:cxn ang="0">
                <a:pos x="T4" y="T5"/>
              </a:cxn>
              <a:cxn ang="0">
                <a:pos x="T6" y="T7"/>
              </a:cxn>
              <a:cxn ang="0">
                <a:pos x="T8" y="T9"/>
              </a:cxn>
            </a:cxnLst>
            <a:rect l="0" t="0" r="r" b="b"/>
            <a:pathLst>
              <a:path w="6584" h="2139">
                <a:moveTo>
                  <a:pt x="0" y="2138"/>
                </a:moveTo>
                <a:lnTo>
                  <a:pt x="6583" y="2138"/>
                </a:lnTo>
                <a:lnTo>
                  <a:pt x="6583" y="0"/>
                </a:lnTo>
                <a:lnTo>
                  <a:pt x="0" y="0"/>
                </a:lnTo>
                <a:lnTo>
                  <a:pt x="0" y="2138"/>
                </a:lnTo>
              </a:path>
            </a:pathLst>
          </a:custGeom>
          <a:solidFill>
            <a:srgbClr val="FFBCB9"/>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83" name="Freeform 185">
            <a:extLst>
              <a:ext uri="{FF2B5EF4-FFF2-40B4-BE49-F238E27FC236}">
                <a16:creationId xmlns:a16="http://schemas.microsoft.com/office/drawing/2014/main" id="{D63563E0-C82D-4190-9F84-2B38200BF055}"/>
              </a:ext>
            </a:extLst>
          </p:cNvPr>
          <p:cNvSpPr>
            <a:spLocks noChangeArrowheads="1"/>
          </p:cNvSpPr>
          <p:nvPr/>
        </p:nvSpPr>
        <p:spPr bwMode="auto">
          <a:xfrm>
            <a:off x="8820845" y="1664618"/>
            <a:ext cx="248856" cy="885631"/>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rgbClr val="FC908E"/>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89" name="Freeform 186">
            <a:extLst>
              <a:ext uri="{FF2B5EF4-FFF2-40B4-BE49-F238E27FC236}">
                <a16:creationId xmlns:a16="http://schemas.microsoft.com/office/drawing/2014/main" id="{500F0D44-138B-4FE2-8404-DF3F0F55179D}"/>
              </a:ext>
            </a:extLst>
          </p:cNvPr>
          <p:cNvSpPr>
            <a:spLocks noChangeArrowheads="1"/>
          </p:cNvSpPr>
          <p:nvPr/>
        </p:nvSpPr>
        <p:spPr bwMode="auto">
          <a:xfrm>
            <a:off x="8353314" y="1658375"/>
            <a:ext cx="716387" cy="806041"/>
          </a:xfrm>
          <a:custGeom>
            <a:avLst/>
            <a:gdLst>
              <a:gd name="T0" fmla="*/ 0 w 1170"/>
              <a:gd name="T1" fmla="*/ 2136 h 2155"/>
              <a:gd name="T2" fmla="*/ 1169 w 1170"/>
              <a:gd name="T3" fmla="*/ 2154 h 2155"/>
              <a:gd name="T4" fmla="*/ 1169 w 1170"/>
              <a:gd name="T5" fmla="*/ 18 h 2155"/>
              <a:gd name="T6" fmla="*/ 0 w 1170"/>
              <a:gd name="T7" fmla="*/ 0 h 2155"/>
              <a:gd name="T8" fmla="*/ 0 w 1170"/>
              <a:gd name="T9" fmla="*/ 2136 h 2155"/>
            </a:gdLst>
            <a:ahLst/>
            <a:cxnLst>
              <a:cxn ang="0">
                <a:pos x="T0" y="T1"/>
              </a:cxn>
              <a:cxn ang="0">
                <a:pos x="T2" y="T3"/>
              </a:cxn>
              <a:cxn ang="0">
                <a:pos x="T4" y="T5"/>
              </a:cxn>
              <a:cxn ang="0">
                <a:pos x="T6" y="T7"/>
              </a:cxn>
              <a:cxn ang="0">
                <a:pos x="T8" y="T9"/>
              </a:cxn>
            </a:cxnLst>
            <a:rect l="0" t="0" r="r" b="b"/>
            <a:pathLst>
              <a:path w="1170" h="2155">
                <a:moveTo>
                  <a:pt x="0" y="2136"/>
                </a:moveTo>
                <a:lnTo>
                  <a:pt x="1169" y="2154"/>
                </a:lnTo>
                <a:lnTo>
                  <a:pt x="1169" y="18"/>
                </a:lnTo>
                <a:lnTo>
                  <a:pt x="0" y="0"/>
                </a:lnTo>
                <a:lnTo>
                  <a:pt x="0" y="2136"/>
                </a:lnTo>
              </a:path>
            </a:pathLst>
          </a:custGeom>
          <a:solidFill>
            <a:srgbClr val="FFBCB9"/>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96" name="TextBox 227">
            <a:extLst>
              <a:ext uri="{FF2B5EF4-FFF2-40B4-BE49-F238E27FC236}">
                <a16:creationId xmlns:a16="http://schemas.microsoft.com/office/drawing/2014/main" id="{64C31EE8-0473-4749-B48A-6830E02A2DCC}"/>
              </a:ext>
            </a:extLst>
          </p:cNvPr>
          <p:cNvSpPr txBox="1">
            <a:spLocks noChangeArrowheads="1"/>
          </p:cNvSpPr>
          <p:nvPr/>
        </p:nvSpPr>
        <p:spPr bwMode="auto">
          <a:xfrm>
            <a:off x="8967753" y="1713121"/>
            <a:ext cx="2940609" cy="8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Respect &amp; Social Inclusion</a:t>
            </a:r>
          </a:p>
        </p:txBody>
      </p:sp>
      <p:grpSp>
        <p:nvGrpSpPr>
          <p:cNvPr id="102" name="Group 101">
            <a:extLst>
              <a:ext uri="{FF2B5EF4-FFF2-40B4-BE49-F238E27FC236}">
                <a16:creationId xmlns:a16="http://schemas.microsoft.com/office/drawing/2014/main" id="{DCD5AAE5-F2F1-40A4-B679-EF010B1CC8F1}"/>
              </a:ext>
            </a:extLst>
          </p:cNvPr>
          <p:cNvGrpSpPr/>
          <p:nvPr/>
        </p:nvGrpSpPr>
        <p:grpSpPr>
          <a:xfrm>
            <a:off x="8351315" y="2720481"/>
            <a:ext cx="3619703" cy="978485"/>
            <a:chOff x="4001514" y="4887054"/>
            <a:chExt cx="3619703" cy="978485"/>
          </a:xfrm>
        </p:grpSpPr>
        <p:sp>
          <p:nvSpPr>
            <p:cNvPr id="104" name="Freeform 131">
              <a:extLst>
                <a:ext uri="{FF2B5EF4-FFF2-40B4-BE49-F238E27FC236}">
                  <a16:creationId xmlns:a16="http://schemas.microsoft.com/office/drawing/2014/main" id="{F5FB4B22-28EA-4BEC-A26F-BD13C8AAF6B7}"/>
                </a:ext>
              </a:extLst>
            </p:cNvPr>
            <p:cNvSpPr>
              <a:spLocks noChangeArrowheads="1"/>
            </p:cNvSpPr>
            <p:nvPr/>
          </p:nvSpPr>
          <p:spPr bwMode="auto">
            <a:xfrm>
              <a:off x="7492292" y="4976788"/>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chemeClr val="accent4">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05" name="Freeform 132">
              <a:extLst>
                <a:ext uri="{FF2B5EF4-FFF2-40B4-BE49-F238E27FC236}">
                  <a16:creationId xmlns:a16="http://schemas.microsoft.com/office/drawing/2014/main" id="{7ABED1CC-2E54-41FF-83CC-1D7202EFD674}"/>
                </a:ext>
              </a:extLst>
            </p:cNvPr>
            <p:cNvSpPr>
              <a:spLocks noChangeArrowheads="1"/>
            </p:cNvSpPr>
            <p:nvPr/>
          </p:nvSpPr>
          <p:spPr bwMode="auto">
            <a:xfrm>
              <a:off x="4469044" y="4976788"/>
              <a:ext cx="3152173" cy="799018"/>
            </a:xfrm>
            <a:custGeom>
              <a:avLst/>
              <a:gdLst>
                <a:gd name="T0" fmla="*/ 0 w 6584"/>
                <a:gd name="T1" fmla="*/ 1626241 h 2139"/>
                <a:gd name="T2" fmla="*/ 5007393 w 6584"/>
                <a:gd name="T3" fmla="*/ 1626241 h 2139"/>
                <a:gd name="T4" fmla="*/ 5007393 w 6584"/>
                <a:gd name="T5" fmla="*/ 0 h 2139"/>
                <a:gd name="T6" fmla="*/ 0 w 6584"/>
                <a:gd name="T7" fmla="*/ 0 h 2139"/>
                <a:gd name="T8" fmla="*/ 0 w 6584"/>
                <a:gd name="T9" fmla="*/ 1626241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chemeClr val="accent4"/>
            </a:solidFill>
            <a:ln>
              <a:noFill/>
            </a:ln>
          </p:spPr>
          <p:txBody>
            <a:bodyPr wrap="none" anchor="ctr"/>
            <a:lstStyle/>
            <a:p>
              <a:endParaRPr lang="en-US" dirty="0"/>
            </a:p>
          </p:txBody>
        </p:sp>
        <p:sp>
          <p:nvSpPr>
            <p:cNvPr id="106" name="Freeform 133">
              <a:extLst>
                <a:ext uri="{FF2B5EF4-FFF2-40B4-BE49-F238E27FC236}">
                  <a16:creationId xmlns:a16="http://schemas.microsoft.com/office/drawing/2014/main" id="{7499E5E2-3CF9-443F-8488-DA8659316E13}"/>
                </a:ext>
              </a:extLst>
            </p:cNvPr>
            <p:cNvSpPr>
              <a:spLocks noChangeArrowheads="1"/>
            </p:cNvSpPr>
            <p:nvPr/>
          </p:nvSpPr>
          <p:spPr bwMode="auto">
            <a:xfrm>
              <a:off x="4469044" y="4890955"/>
              <a:ext cx="248856" cy="884851"/>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4">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07" name="Freeform 134">
              <a:extLst>
                <a:ext uri="{FF2B5EF4-FFF2-40B4-BE49-F238E27FC236}">
                  <a16:creationId xmlns:a16="http://schemas.microsoft.com/office/drawing/2014/main" id="{709A09E2-23CA-4656-9B2E-BE39A49CF6AC}"/>
                </a:ext>
              </a:extLst>
            </p:cNvPr>
            <p:cNvSpPr>
              <a:spLocks noChangeArrowheads="1"/>
            </p:cNvSpPr>
            <p:nvPr/>
          </p:nvSpPr>
          <p:spPr bwMode="auto">
            <a:xfrm>
              <a:off x="4001514" y="4887054"/>
              <a:ext cx="716387" cy="803701"/>
            </a:xfrm>
            <a:custGeom>
              <a:avLst/>
              <a:gdLst>
                <a:gd name="T0" fmla="*/ 0 w 1170"/>
                <a:gd name="T1" fmla="*/ 1626098 h 2146"/>
                <a:gd name="T2" fmla="*/ 888162 w 1170"/>
                <a:gd name="T3" fmla="*/ 1632950 h 2146"/>
                <a:gd name="T4" fmla="*/ 888162 w 1170"/>
                <a:gd name="T5" fmla="*/ 6852 h 2146"/>
                <a:gd name="T6" fmla="*/ 0 w 1170"/>
                <a:gd name="T7" fmla="*/ 0 h 2146"/>
                <a:gd name="T8" fmla="*/ 0 w 1170"/>
                <a:gd name="T9" fmla="*/ 1626098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36"/>
                  </a:moveTo>
                  <a:lnTo>
                    <a:pt x="1169" y="2145"/>
                  </a:lnTo>
                  <a:lnTo>
                    <a:pt x="1169" y="9"/>
                  </a:lnTo>
                  <a:lnTo>
                    <a:pt x="0" y="0"/>
                  </a:lnTo>
                  <a:lnTo>
                    <a:pt x="0" y="2136"/>
                  </a:lnTo>
                </a:path>
              </a:pathLst>
            </a:custGeom>
            <a:solidFill>
              <a:schemeClr val="accent4"/>
            </a:solidFill>
            <a:ln>
              <a:noFill/>
            </a:ln>
          </p:spPr>
          <p:txBody>
            <a:bodyPr wrap="none" anchor="ctr"/>
            <a:lstStyle/>
            <a:p>
              <a:endParaRPr lang="en-US" dirty="0"/>
            </a:p>
          </p:txBody>
        </p:sp>
      </p:grpSp>
      <p:sp>
        <p:nvSpPr>
          <p:cNvPr id="109" name="TextBox 223">
            <a:extLst>
              <a:ext uri="{FF2B5EF4-FFF2-40B4-BE49-F238E27FC236}">
                <a16:creationId xmlns:a16="http://schemas.microsoft.com/office/drawing/2014/main" id="{4DF18089-A723-41B6-9AA0-8E7999024C71}"/>
              </a:ext>
            </a:extLst>
          </p:cNvPr>
          <p:cNvSpPr txBox="1">
            <a:spLocks noChangeArrowheads="1"/>
          </p:cNvSpPr>
          <p:nvPr/>
        </p:nvSpPr>
        <p:spPr bwMode="auto">
          <a:xfrm>
            <a:off x="9019876" y="2794416"/>
            <a:ext cx="2756881" cy="8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Social Participation</a:t>
            </a:r>
          </a:p>
        </p:txBody>
      </p:sp>
      <p:sp>
        <p:nvSpPr>
          <p:cNvPr id="110" name="Freeform 157">
            <a:extLst>
              <a:ext uri="{FF2B5EF4-FFF2-40B4-BE49-F238E27FC236}">
                <a16:creationId xmlns:a16="http://schemas.microsoft.com/office/drawing/2014/main" id="{960FD03E-1FB9-46DF-8AD4-23DFEA8DC982}"/>
              </a:ext>
            </a:extLst>
          </p:cNvPr>
          <p:cNvSpPr>
            <a:spLocks noChangeArrowheads="1"/>
          </p:cNvSpPr>
          <p:nvPr/>
        </p:nvSpPr>
        <p:spPr bwMode="auto">
          <a:xfrm>
            <a:off x="11810313" y="3919215"/>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chemeClr val="accent4">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11" name="Freeform 158">
            <a:extLst>
              <a:ext uri="{FF2B5EF4-FFF2-40B4-BE49-F238E27FC236}">
                <a16:creationId xmlns:a16="http://schemas.microsoft.com/office/drawing/2014/main" id="{0D9DB4E5-082F-4300-AE3D-81FE35A5CCB7}"/>
              </a:ext>
            </a:extLst>
          </p:cNvPr>
          <p:cNvSpPr>
            <a:spLocks noChangeArrowheads="1"/>
          </p:cNvSpPr>
          <p:nvPr/>
        </p:nvSpPr>
        <p:spPr bwMode="auto">
          <a:xfrm>
            <a:off x="8787065" y="3919215"/>
            <a:ext cx="3152173" cy="799798"/>
          </a:xfrm>
          <a:custGeom>
            <a:avLst/>
            <a:gdLst>
              <a:gd name="T0" fmla="*/ 0 w 6584"/>
              <a:gd name="T1" fmla="*/ 1626239 h 2139"/>
              <a:gd name="T2" fmla="*/ 5007393 w 6584"/>
              <a:gd name="T3" fmla="*/ 1626239 h 2139"/>
              <a:gd name="T4" fmla="*/ 5007393 w 6584"/>
              <a:gd name="T5" fmla="*/ 0 h 2139"/>
              <a:gd name="T6" fmla="*/ 0 w 6584"/>
              <a:gd name="T7" fmla="*/ 0 h 2139"/>
              <a:gd name="T8" fmla="*/ 0 w 6584"/>
              <a:gd name="T9" fmla="*/ 1626239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rgbClr val="FFA778"/>
          </a:solidFill>
          <a:ln>
            <a:noFill/>
          </a:ln>
        </p:spPr>
        <p:txBody>
          <a:bodyPr wrap="none" anchor="ctr"/>
          <a:lstStyle/>
          <a:p>
            <a:endParaRPr lang="en-US" dirty="0"/>
          </a:p>
        </p:txBody>
      </p:sp>
      <p:sp>
        <p:nvSpPr>
          <p:cNvPr id="112" name="Freeform 159">
            <a:extLst>
              <a:ext uri="{FF2B5EF4-FFF2-40B4-BE49-F238E27FC236}">
                <a16:creationId xmlns:a16="http://schemas.microsoft.com/office/drawing/2014/main" id="{F8F61D4A-D960-4241-B546-E2B333F7D095}"/>
              </a:ext>
            </a:extLst>
          </p:cNvPr>
          <p:cNvSpPr>
            <a:spLocks noChangeArrowheads="1"/>
          </p:cNvSpPr>
          <p:nvPr/>
        </p:nvSpPr>
        <p:spPr bwMode="auto">
          <a:xfrm>
            <a:off x="8787065" y="3834943"/>
            <a:ext cx="248856" cy="885630"/>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chemeClr val="accent4">
              <a:lumMod val="75000"/>
            </a:schemeClr>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13" name="Freeform 160">
            <a:extLst>
              <a:ext uri="{FF2B5EF4-FFF2-40B4-BE49-F238E27FC236}">
                <a16:creationId xmlns:a16="http://schemas.microsoft.com/office/drawing/2014/main" id="{675EFDFF-2B24-41DA-91A7-50833C4FF9C5}"/>
              </a:ext>
            </a:extLst>
          </p:cNvPr>
          <p:cNvSpPr>
            <a:spLocks noChangeArrowheads="1"/>
          </p:cNvSpPr>
          <p:nvPr/>
        </p:nvSpPr>
        <p:spPr bwMode="auto">
          <a:xfrm>
            <a:off x="8324616" y="3831822"/>
            <a:ext cx="716387" cy="802920"/>
          </a:xfrm>
          <a:custGeom>
            <a:avLst/>
            <a:gdLst>
              <a:gd name="T0" fmla="*/ 0 w 1170"/>
              <a:gd name="T1" fmla="*/ 1619247 h 2146"/>
              <a:gd name="T2" fmla="*/ 888162 w 1170"/>
              <a:gd name="T3" fmla="*/ 1632950 h 2146"/>
              <a:gd name="T4" fmla="*/ 888162 w 1170"/>
              <a:gd name="T5" fmla="*/ 6852 h 2146"/>
              <a:gd name="T6" fmla="*/ 0 w 1170"/>
              <a:gd name="T7" fmla="*/ 0 h 2146"/>
              <a:gd name="T8" fmla="*/ 0 w 1170"/>
              <a:gd name="T9" fmla="*/ 1619247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27"/>
                </a:moveTo>
                <a:lnTo>
                  <a:pt x="1169" y="2145"/>
                </a:lnTo>
                <a:lnTo>
                  <a:pt x="1169" y="9"/>
                </a:lnTo>
                <a:lnTo>
                  <a:pt x="0" y="0"/>
                </a:lnTo>
                <a:lnTo>
                  <a:pt x="0" y="2127"/>
                </a:lnTo>
              </a:path>
            </a:pathLst>
          </a:custGeom>
          <a:solidFill>
            <a:srgbClr val="FFA778"/>
          </a:solidFill>
          <a:ln>
            <a:noFill/>
          </a:ln>
        </p:spPr>
        <p:txBody>
          <a:bodyPr wrap="none" anchor="ctr"/>
          <a:lstStyle/>
          <a:p>
            <a:endParaRPr lang="en-US" dirty="0"/>
          </a:p>
        </p:txBody>
      </p:sp>
      <p:pic>
        <p:nvPicPr>
          <p:cNvPr id="114" name="Picture 113" descr="Icon&#10;&#10;Description automatically generated">
            <a:extLst>
              <a:ext uri="{FF2B5EF4-FFF2-40B4-BE49-F238E27FC236}">
                <a16:creationId xmlns:a16="http://schemas.microsoft.com/office/drawing/2014/main" id="{6EAFA204-6235-4830-8650-BC919430B0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4164" y="2884130"/>
            <a:ext cx="600881" cy="442342"/>
          </a:xfrm>
          <a:prstGeom prst="rect">
            <a:avLst/>
          </a:prstGeom>
        </p:spPr>
      </p:pic>
      <p:sp>
        <p:nvSpPr>
          <p:cNvPr id="115" name="TextBox 223">
            <a:extLst>
              <a:ext uri="{FF2B5EF4-FFF2-40B4-BE49-F238E27FC236}">
                <a16:creationId xmlns:a16="http://schemas.microsoft.com/office/drawing/2014/main" id="{590E431E-12C3-420C-BF89-0FB08FD04DB6}"/>
              </a:ext>
            </a:extLst>
          </p:cNvPr>
          <p:cNvSpPr txBox="1">
            <a:spLocks noChangeArrowheads="1"/>
          </p:cNvSpPr>
          <p:nvPr/>
        </p:nvSpPr>
        <p:spPr bwMode="auto">
          <a:xfrm>
            <a:off x="8956548" y="3891510"/>
            <a:ext cx="2885545" cy="8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Health &amp; Community </a:t>
            </a:r>
            <a:r>
              <a:rPr lang="en-US" altLang="en-US" sz="2200" b="1" dirty="0" err="1">
                <a:solidFill>
                  <a:schemeClr val="bg1"/>
                </a:solidFill>
                <a:latin typeface="+mn-lt"/>
              </a:rPr>
              <a:t>Svcs</a:t>
            </a:r>
            <a:r>
              <a:rPr lang="en-US" altLang="en-US" sz="2200" b="1" dirty="0">
                <a:solidFill>
                  <a:schemeClr val="bg1"/>
                </a:solidFill>
                <a:latin typeface="+mn-lt"/>
              </a:rPr>
              <a:t>.</a:t>
            </a:r>
          </a:p>
        </p:txBody>
      </p:sp>
      <p:grpSp>
        <p:nvGrpSpPr>
          <p:cNvPr id="116" name="Group 115">
            <a:extLst>
              <a:ext uri="{FF2B5EF4-FFF2-40B4-BE49-F238E27FC236}">
                <a16:creationId xmlns:a16="http://schemas.microsoft.com/office/drawing/2014/main" id="{65F53FBC-855F-41D7-AB8E-ACF362913CD0}"/>
              </a:ext>
            </a:extLst>
          </p:cNvPr>
          <p:cNvGrpSpPr/>
          <p:nvPr/>
        </p:nvGrpSpPr>
        <p:grpSpPr>
          <a:xfrm>
            <a:off x="8288659" y="4948413"/>
            <a:ext cx="3619703" cy="976144"/>
            <a:chOff x="7800893" y="1725729"/>
            <a:chExt cx="3619703" cy="976144"/>
          </a:xfrm>
        </p:grpSpPr>
        <p:sp>
          <p:nvSpPr>
            <p:cNvPr id="117" name="Freeform 157">
              <a:extLst>
                <a:ext uri="{FF2B5EF4-FFF2-40B4-BE49-F238E27FC236}">
                  <a16:creationId xmlns:a16="http://schemas.microsoft.com/office/drawing/2014/main" id="{5EE22FD2-DBFA-441A-A546-6965D9011730}"/>
                </a:ext>
              </a:extLst>
            </p:cNvPr>
            <p:cNvSpPr>
              <a:spLocks noChangeArrowheads="1"/>
            </p:cNvSpPr>
            <p:nvPr/>
          </p:nvSpPr>
          <p:spPr bwMode="auto">
            <a:xfrm>
              <a:off x="11291672" y="1813122"/>
              <a:ext cx="126925" cy="888751"/>
            </a:xfrm>
            <a:custGeom>
              <a:avLst/>
              <a:gdLst>
                <a:gd name="T0" fmla="*/ 0 w 266"/>
                <a:gd name="T1" fmla="*/ 2374 h 2375"/>
                <a:gd name="T2" fmla="*/ 265 w 266"/>
                <a:gd name="T3" fmla="*/ 2138 h 2375"/>
                <a:gd name="T4" fmla="*/ 265 w 266"/>
                <a:gd name="T5" fmla="*/ 0 h 2375"/>
                <a:gd name="T6" fmla="*/ 0 w 266"/>
                <a:gd name="T7" fmla="*/ 238 h 2375"/>
                <a:gd name="T8" fmla="*/ 0 w 266"/>
                <a:gd name="T9" fmla="*/ 2374 h 2375"/>
              </a:gdLst>
              <a:ahLst/>
              <a:cxnLst>
                <a:cxn ang="0">
                  <a:pos x="T0" y="T1"/>
                </a:cxn>
                <a:cxn ang="0">
                  <a:pos x="T2" y="T3"/>
                </a:cxn>
                <a:cxn ang="0">
                  <a:pos x="T4" y="T5"/>
                </a:cxn>
                <a:cxn ang="0">
                  <a:pos x="T6" y="T7"/>
                </a:cxn>
                <a:cxn ang="0">
                  <a:pos x="T8" y="T9"/>
                </a:cxn>
              </a:cxnLst>
              <a:rect l="0" t="0" r="r" b="b"/>
              <a:pathLst>
                <a:path w="266" h="2375">
                  <a:moveTo>
                    <a:pt x="0" y="2374"/>
                  </a:moveTo>
                  <a:lnTo>
                    <a:pt x="265" y="2138"/>
                  </a:lnTo>
                  <a:lnTo>
                    <a:pt x="265" y="0"/>
                  </a:lnTo>
                  <a:lnTo>
                    <a:pt x="0" y="238"/>
                  </a:lnTo>
                  <a:lnTo>
                    <a:pt x="0" y="2374"/>
                  </a:lnTo>
                </a:path>
              </a:pathLst>
            </a:custGeom>
            <a:solidFill>
              <a:srgbClr val="450026"/>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18" name="Freeform 158">
              <a:extLst>
                <a:ext uri="{FF2B5EF4-FFF2-40B4-BE49-F238E27FC236}">
                  <a16:creationId xmlns:a16="http://schemas.microsoft.com/office/drawing/2014/main" id="{A36D7A17-EBEE-4ECD-850A-8E1993027E19}"/>
                </a:ext>
              </a:extLst>
            </p:cNvPr>
            <p:cNvSpPr>
              <a:spLocks noChangeArrowheads="1"/>
            </p:cNvSpPr>
            <p:nvPr/>
          </p:nvSpPr>
          <p:spPr bwMode="auto">
            <a:xfrm>
              <a:off x="8268423" y="1813122"/>
              <a:ext cx="3152173" cy="799798"/>
            </a:xfrm>
            <a:custGeom>
              <a:avLst/>
              <a:gdLst>
                <a:gd name="T0" fmla="*/ 0 w 6584"/>
                <a:gd name="T1" fmla="*/ 1626239 h 2139"/>
                <a:gd name="T2" fmla="*/ 5007393 w 6584"/>
                <a:gd name="T3" fmla="*/ 1626239 h 2139"/>
                <a:gd name="T4" fmla="*/ 5007393 w 6584"/>
                <a:gd name="T5" fmla="*/ 0 h 2139"/>
                <a:gd name="T6" fmla="*/ 0 w 6584"/>
                <a:gd name="T7" fmla="*/ 0 h 2139"/>
                <a:gd name="T8" fmla="*/ 0 w 6584"/>
                <a:gd name="T9" fmla="*/ 1626239 h 2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4" h="2139">
                  <a:moveTo>
                    <a:pt x="0" y="2138"/>
                  </a:moveTo>
                  <a:lnTo>
                    <a:pt x="6583" y="2138"/>
                  </a:lnTo>
                  <a:lnTo>
                    <a:pt x="6583" y="0"/>
                  </a:lnTo>
                  <a:lnTo>
                    <a:pt x="0" y="0"/>
                  </a:lnTo>
                  <a:lnTo>
                    <a:pt x="0" y="2138"/>
                  </a:lnTo>
                </a:path>
              </a:pathLst>
            </a:custGeom>
            <a:solidFill>
              <a:schemeClr val="accent5"/>
            </a:solidFill>
            <a:ln>
              <a:noFill/>
            </a:ln>
          </p:spPr>
          <p:txBody>
            <a:bodyPr wrap="none" anchor="ctr"/>
            <a:lstStyle/>
            <a:p>
              <a:endParaRPr lang="en-US" dirty="0"/>
            </a:p>
          </p:txBody>
        </p:sp>
        <p:sp>
          <p:nvSpPr>
            <p:cNvPr id="119" name="Freeform 159">
              <a:extLst>
                <a:ext uri="{FF2B5EF4-FFF2-40B4-BE49-F238E27FC236}">
                  <a16:creationId xmlns:a16="http://schemas.microsoft.com/office/drawing/2014/main" id="{6454F5F0-1FCE-4BF7-BAEF-8453D0FA0E38}"/>
                </a:ext>
              </a:extLst>
            </p:cNvPr>
            <p:cNvSpPr>
              <a:spLocks noChangeArrowheads="1"/>
            </p:cNvSpPr>
            <p:nvPr/>
          </p:nvSpPr>
          <p:spPr bwMode="auto">
            <a:xfrm>
              <a:off x="8268423" y="1728850"/>
              <a:ext cx="248856" cy="885630"/>
            </a:xfrm>
            <a:custGeom>
              <a:avLst/>
              <a:gdLst>
                <a:gd name="T0" fmla="*/ 0 w 522"/>
                <a:gd name="T1" fmla="*/ 2365 h 2366"/>
                <a:gd name="T2" fmla="*/ 521 w 522"/>
                <a:gd name="T3" fmla="*/ 2136 h 2366"/>
                <a:gd name="T4" fmla="*/ 521 w 522"/>
                <a:gd name="T5" fmla="*/ 0 h 2366"/>
                <a:gd name="T6" fmla="*/ 0 w 522"/>
                <a:gd name="T7" fmla="*/ 227 h 2366"/>
                <a:gd name="T8" fmla="*/ 0 w 522"/>
                <a:gd name="T9" fmla="*/ 2365 h 2366"/>
              </a:gdLst>
              <a:ahLst/>
              <a:cxnLst>
                <a:cxn ang="0">
                  <a:pos x="T0" y="T1"/>
                </a:cxn>
                <a:cxn ang="0">
                  <a:pos x="T2" y="T3"/>
                </a:cxn>
                <a:cxn ang="0">
                  <a:pos x="T4" y="T5"/>
                </a:cxn>
                <a:cxn ang="0">
                  <a:pos x="T6" y="T7"/>
                </a:cxn>
                <a:cxn ang="0">
                  <a:pos x="T8" y="T9"/>
                </a:cxn>
              </a:cxnLst>
              <a:rect l="0" t="0" r="r" b="b"/>
              <a:pathLst>
                <a:path w="522" h="2366">
                  <a:moveTo>
                    <a:pt x="0" y="2365"/>
                  </a:moveTo>
                  <a:lnTo>
                    <a:pt x="521" y="2136"/>
                  </a:lnTo>
                  <a:lnTo>
                    <a:pt x="521" y="0"/>
                  </a:lnTo>
                  <a:lnTo>
                    <a:pt x="0" y="227"/>
                  </a:lnTo>
                  <a:lnTo>
                    <a:pt x="0" y="2365"/>
                  </a:lnTo>
                </a:path>
              </a:pathLst>
            </a:custGeom>
            <a:solidFill>
              <a:srgbClr val="450026"/>
            </a:solidFill>
            <a:ln>
              <a:noFill/>
            </a:ln>
            <a:effectLst/>
          </p:spPr>
          <p:txBody>
            <a:bodyPr wrap="none" anchor="ctr"/>
            <a:lstStyle/>
            <a:p>
              <a:pPr defTabSz="1828434" fontAlgn="auto">
                <a:spcBef>
                  <a:spcPts val="0"/>
                </a:spcBef>
                <a:spcAft>
                  <a:spcPts val="0"/>
                </a:spcAft>
                <a:defRPr/>
              </a:pPr>
              <a:endParaRPr lang="en-US" dirty="0">
                <a:ea typeface="+mn-ea"/>
              </a:endParaRPr>
            </a:p>
          </p:txBody>
        </p:sp>
        <p:sp>
          <p:nvSpPr>
            <p:cNvPr id="120" name="Freeform 160">
              <a:extLst>
                <a:ext uri="{FF2B5EF4-FFF2-40B4-BE49-F238E27FC236}">
                  <a16:creationId xmlns:a16="http://schemas.microsoft.com/office/drawing/2014/main" id="{6536987F-A46C-42A1-8E7C-1A396D2C3F31}"/>
                </a:ext>
              </a:extLst>
            </p:cNvPr>
            <p:cNvSpPr>
              <a:spLocks noChangeArrowheads="1"/>
            </p:cNvSpPr>
            <p:nvPr/>
          </p:nvSpPr>
          <p:spPr bwMode="auto">
            <a:xfrm>
              <a:off x="7800893" y="1725729"/>
              <a:ext cx="716387" cy="802920"/>
            </a:xfrm>
            <a:custGeom>
              <a:avLst/>
              <a:gdLst>
                <a:gd name="T0" fmla="*/ 0 w 1170"/>
                <a:gd name="T1" fmla="*/ 1619247 h 2146"/>
                <a:gd name="T2" fmla="*/ 888162 w 1170"/>
                <a:gd name="T3" fmla="*/ 1632950 h 2146"/>
                <a:gd name="T4" fmla="*/ 888162 w 1170"/>
                <a:gd name="T5" fmla="*/ 6852 h 2146"/>
                <a:gd name="T6" fmla="*/ 0 w 1170"/>
                <a:gd name="T7" fmla="*/ 0 h 2146"/>
                <a:gd name="T8" fmla="*/ 0 w 1170"/>
                <a:gd name="T9" fmla="*/ 1619247 h 2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2146">
                  <a:moveTo>
                    <a:pt x="0" y="2127"/>
                  </a:moveTo>
                  <a:lnTo>
                    <a:pt x="1169" y="2145"/>
                  </a:lnTo>
                  <a:lnTo>
                    <a:pt x="1169" y="9"/>
                  </a:lnTo>
                  <a:lnTo>
                    <a:pt x="0" y="0"/>
                  </a:lnTo>
                  <a:lnTo>
                    <a:pt x="0" y="2127"/>
                  </a:lnTo>
                </a:path>
              </a:pathLst>
            </a:custGeom>
            <a:solidFill>
              <a:schemeClr val="accent5"/>
            </a:solidFill>
            <a:ln>
              <a:noFill/>
            </a:ln>
          </p:spPr>
          <p:txBody>
            <a:bodyPr wrap="none" anchor="ctr"/>
            <a:lstStyle/>
            <a:p>
              <a:endParaRPr lang="en-US" dirty="0"/>
            </a:p>
          </p:txBody>
        </p:sp>
      </p:grpSp>
      <p:sp>
        <p:nvSpPr>
          <p:cNvPr id="121" name="TextBox 224">
            <a:extLst>
              <a:ext uri="{FF2B5EF4-FFF2-40B4-BE49-F238E27FC236}">
                <a16:creationId xmlns:a16="http://schemas.microsoft.com/office/drawing/2014/main" id="{1CED4C68-47A0-47D8-9825-6DBC7C451A47}"/>
              </a:ext>
            </a:extLst>
          </p:cNvPr>
          <p:cNvSpPr txBox="1">
            <a:spLocks noChangeArrowheads="1"/>
          </p:cNvSpPr>
          <p:nvPr/>
        </p:nvSpPr>
        <p:spPr bwMode="auto">
          <a:xfrm>
            <a:off x="9013346" y="5147827"/>
            <a:ext cx="2363505" cy="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2200" b="1" dirty="0">
                <a:solidFill>
                  <a:schemeClr val="bg1"/>
                </a:solidFill>
                <a:latin typeface="+mn-lt"/>
              </a:rPr>
              <a:t>Housing</a:t>
            </a:r>
            <a:endParaRPr lang="id-ID" altLang="en-US" sz="2200" b="1" dirty="0">
              <a:solidFill>
                <a:schemeClr val="bg1"/>
              </a:solidFill>
              <a:latin typeface="+mn-lt"/>
            </a:endParaRPr>
          </a:p>
        </p:txBody>
      </p:sp>
      <p:pic>
        <p:nvPicPr>
          <p:cNvPr id="122" name="Picture 121" descr="Icon&#10;&#10;Description automatically generated">
            <a:extLst>
              <a:ext uri="{FF2B5EF4-FFF2-40B4-BE49-F238E27FC236}">
                <a16:creationId xmlns:a16="http://schemas.microsoft.com/office/drawing/2014/main" id="{23248A49-BB23-4F1D-AE70-396D02727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760" y="1832167"/>
            <a:ext cx="533541" cy="466182"/>
          </a:xfrm>
          <a:prstGeom prst="rect">
            <a:avLst/>
          </a:prstGeom>
        </p:spPr>
      </p:pic>
      <p:pic>
        <p:nvPicPr>
          <p:cNvPr id="95" name="Picture 94" descr="A picture containing text, clipart, vector graphics&#10;&#10;Description automatically generated">
            <a:extLst>
              <a:ext uri="{FF2B5EF4-FFF2-40B4-BE49-F238E27FC236}">
                <a16:creationId xmlns:a16="http://schemas.microsoft.com/office/drawing/2014/main" id="{37F3D9EC-8C04-4C98-B534-164668F43D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4616" y="5045436"/>
            <a:ext cx="600487" cy="566752"/>
          </a:xfrm>
          <a:prstGeom prst="rect">
            <a:avLst/>
          </a:prstGeom>
        </p:spPr>
      </p:pic>
      <p:pic>
        <p:nvPicPr>
          <p:cNvPr id="108" name="Picture 107" descr="Logo, icon&#10;&#10;Description automatically generated">
            <a:extLst>
              <a:ext uri="{FF2B5EF4-FFF2-40B4-BE49-F238E27FC236}">
                <a16:creationId xmlns:a16="http://schemas.microsoft.com/office/drawing/2014/main" id="{6F9FDB72-6C54-4E13-B337-255F155222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4676" y="3973659"/>
            <a:ext cx="590243" cy="534908"/>
          </a:xfrm>
          <a:prstGeom prst="rect">
            <a:avLst/>
          </a:prstGeom>
        </p:spPr>
      </p:pic>
    </p:spTree>
    <p:extLst>
      <p:ext uri="{BB962C8B-B14F-4D97-AF65-F5344CB8AC3E}">
        <p14:creationId xmlns:p14="http://schemas.microsoft.com/office/powerpoint/2010/main" val="11172330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pic>
        <p:nvPicPr>
          <p:cNvPr id="12" name="Picture Placeholder 11" descr="A picture containing tree, outdoor, grass, plant&#10;&#10;Description automatically generated">
            <a:extLst>
              <a:ext uri="{FF2B5EF4-FFF2-40B4-BE49-F238E27FC236}">
                <a16:creationId xmlns:a16="http://schemas.microsoft.com/office/drawing/2014/main" id="{EE62B180-71A4-479D-B6FF-DD876579D5E3}"/>
              </a:ext>
            </a:extLst>
          </p:cNvPr>
          <p:cNvPicPr>
            <a:picLocks noGrp="1" noChangeAspect="1"/>
          </p:cNvPicPr>
          <p:nvPr>
            <p:ph type="pic" sz="quarter" idx="17"/>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18568"/>
          <a:stretch/>
        </p:blipFill>
        <p:spPr>
          <a:xfrm>
            <a:off x="8468751" y="0"/>
            <a:ext cx="3723249" cy="6858000"/>
          </a:xfrm>
        </p:spPr>
      </p:pic>
      <p:sp>
        <p:nvSpPr>
          <p:cNvPr id="13" name="Rectangle 12">
            <a:extLst>
              <a:ext uri="{FF2B5EF4-FFF2-40B4-BE49-F238E27FC236}">
                <a16:creationId xmlns:a16="http://schemas.microsoft.com/office/drawing/2014/main" id="{F84C1803-03ED-4CBF-B1AB-38C1802360C3}"/>
              </a:ext>
            </a:extLst>
          </p:cNvPr>
          <p:cNvSpPr/>
          <p:nvPr/>
        </p:nvSpPr>
        <p:spPr>
          <a:xfrm>
            <a:off x="4017242" y="6581001"/>
            <a:ext cx="4063100" cy="276999"/>
          </a:xfrm>
          <a:prstGeom prst="rect">
            <a:avLst/>
          </a:prstGeom>
        </p:spPr>
        <p:txBody>
          <a:bodyPr wrap="none">
            <a:spAutoFit/>
          </a:bodyPr>
          <a:lstStyle/>
          <a:p>
            <a:r>
              <a:rPr lang="en-US" sz="1200" i="1" dirty="0"/>
              <a:t>Source: AARP Home and Community preferences Survey 11/21</a:t>
            </a:r>
          </a:p>
        </p:txBody>
      </p:sp>
      <p:sp>
        <p:nvSpPr>
          <p:cNvPr id="14" name="Text Placeholder 4">
            <a:extLst>
              <a:ext uri="{FF2B5EF4-FFF2-40B4-BE49-F238E27FC236}">
                <a16:creationId xmlns:a16="http://schemas.microsoft.com/office/drawing/2014/main" id="{4DFD5CBD-9740-4219-885A-216DCB2C1757}"/>
              </a:ext>
            </a:extLst>
          </p:cNvPr>
          <p:cNvSpPr txBox="1">
            <a:spLocks/>
          </p:cNvSpPr>
          <p:nvPr/>
        </p:nvSpPr>
        <p:spPr>
          <a:xfrm>
            <a:off x="1000225" y="1529321"/>
            <a:ext cx="6436895" cy="3312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b="0" i="0" kern="1200">
                <a:solidFill>
                  <a:srgbClr val="39373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latin typeface="Georgia" panose="02040502050405020303"/>
              </a:rPr>
              <a:t>People need public places to gather — indoors and out. Green spaces, seating and accessible buildings (elevators, zero-step entrances, staircases with railings) can be used and enjoyed by people of all ages</a:t>
            </a:r>
          </a:p>
          <a:p>
            <a:pPr marL="0" lvl="0" indent="0">
              <a:buNone/>
            </a:pPr>
            <a:endParaRPr lang="en-US" sz="2000" dirty="0">
              <a:latin typeface="Georgia" panose="02040502050405020303"/>
            </a:endParaRPr>
          </a:p>
          <a:p>
            <a:pPr marL="0" lvl="0" indent="0" algn="ctr">
              <a:buNone/>
            </a:pPr>
            <a:r>
              <a:rPr lang="en-US" sz="2000" i="1" dirty="0">
                <a:latin typeface="Georgia" panose="02040502050405020303"/>
              </a:rPr>
              <a:t>Nearly three-quarters of adults (73%) say it is important to have safe, well-lit parks that give residents places to gather and interact with friends.</a:t>
            </a:r>
          </a:p>
        </p:txBody>
      </p:sp>
      <p:sp>
        <p:nvSpPr>
          <p:cNvPr id="15" name="TextBox 14">
            <a:extLst>
              <a:ext uri="{FF2B5EF4-FFF2-40B4-BE49-F238E27FC236}">
                <a16:creationId xmlns:a16="http://schemas.microsoft.com/office/drawing/2014/main" id="{41620E6D-1133-4C35-848F-11D11B34CFE3}"/>
              </a:ext>
            </a:extLst>
          </p:cNvPr>
          <p:cNvSpPr txBox="1"/>
          <p:nvPr/>
        </p:nvSpPr>
        <p:spPr>
          <a:xfrm>
            <a:off x="1018903" y="5050971"/>
            <a:ext cx="6409508" cy="1200329"/>
          </a:xfrm>
          <a:prstGeom prst="rect">
            <a:avLst/>
          </a:prstGeom>
          <a:solidFill>
            <a:schemeClr val="bg1">
              <a:lumMod val="95000"/>
            </a:schemeClr>
          </a:solidFill>
        </p:spPr>
        <p:txBody>
          <a:bodyPr wrap="square" rtlCol="0">
            <a:spAutoFit/>
          </a:bodyPr>
          <a:lstStyle/>
          <a:p>
            <a:pPr algn="ctr"/>
            <a:r>
              <a:rPr lang="en-US" dirty="0"/>
              <a:t>Resources:</a:t>
            </a:r>
          </a:p>
          <a:p>
            <a:pPr algn="ctr"/>
            <a:r>
              <a:rPr lang="en-US" dirty="0">
                <a:hlinkClick r:id="rId3"/>
              </a:rPr>
              <a:t>Creating Parks and Public Spaces</a:t>
            </a:r>
            <a:endParaRPr lang="en-US" dirty="0"/>
          </a:p>
          <a:p>
            <a:pPr algn="ctr"/>
            <a:r>
              <a:rPr lang="en-US" dirty="0">
                <a:hlinkClick r:id="rId4"/>
              </a:rPr>
              <a:t>The Pop-up Placemaking Toolkit</a:t>
            </a:r>
            <a:endParaRPr lang="en-US" dirty="0"/>
          </a:p>
          <a:p>
            <a:pPr algn="ctr"/>
            <a:r>
              <a:rPr lang="en-US" dirty="0">
                <a:hlinkClick r:id="rId5"/>
              </a:rPr>
              <a:t>The Walk Audit Toolkit</a:t>
            </a:r>
            <a:endParaRPr lang="en-US" dirty="0"/>
          </a:p>
        </p:txBody>
      </p:sp>
      <p:pic>
        <p:nvPicPr>
          <p:cNvPr id="4" name="Picture 3" descr="A picture containing arrow&#10;&#10;Description automatically generated">
            <a:extLst>
              <a:ext uri="{FF2B5EF4-FFF2-40B4-BE49-F238E27FC236}">
                <a16:creationId xmlns:a16="http://schemas.microsoft.com/office/drawing/2014/main" id="{7DB8D570-C112-4314-96C8-8F8029827E6B}"/>
              </a:ext>
            </a:extLst>
          </p:cNvPr>
          <p:cNvPicPr>
            <a:picLocks noChangeAspect="1"/>
          </p:cNvPicPr>
          <p:nvPr/>
        </p:nvPicPr>
        <p:blipFill rotWithShape="1">
          <a:blip r:embed="rId6">
            <a:extLst>
              <a:ext uri="{28A0092B-C50C-407E-A947-70E740481C1C}">
                <a14:useLocalDpi xmlns:a14="http://schemas.microsoft.com/office/drawing/2010/main" val="0"/>
              </a:ext>
            </a:extLst>
          </a:blip>
          <a:srcRect l="29066" t="34362" r="28918" b="41394"/>
          <a:stretch/>
        </p:blipFill>
        <p:spPr>
          <a:xfrm>
            <a:off x="654590" y="540263"/>
            <a:ext cx="2847145" cy="779644"/>
          </a:xfrm>
          <a:prstGeom prst="rect">
            <a:avLst/>
          </a:prstGeom>
        </p:spPr>
      </p:pic>
    </p:spTree>
    <p:extLst>
      <p:ext uri="{BB962C8B-B14F-4D97-AF65-F5344CB8AC3E}">
        <p14:creationId xmlns:p14="http://schemas.microsoft.com/office/powerpoint/2010/main" val="74147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E5A401-B6A4-A443-9F67-0AA1A0F4E2E6}"/>
              </a:ext>
            </a:extLst>
          </p:cNvPr>
          <p:cNvSpPr>
            <a:spLocks noGrp="1"/>
          </p:cNvSpPr>
          <p:nvPr>
            <p:ph type="body" sz="quarter" idx="16"/>
          </p:nvPr>
        </p:nvSpPr>
        <p:spPr>
          <a:xfrm>
            <a:off x="1000225" y="1529321"/>
            <a:ext cx="6436895" cy="3312645"/>
          </a:xfrm>
        </p:spPr>
        <p:txBody>
          <a:bodyPr/>
          <a:lstStyle/>
          <a:p>
            <a:pPr marL="0" indent="0">
              <a:buNone/>
            </a:pPr>
            <a:r>
              <a:rPr lang="en-US" sz="2400" dirty="0">
                <a:latin typeface="+mn-lt"/>
              </a:rPr>
              <a:t>We spend more time in our homes than anywhere else, so housing costs, choices, and accessibility are critical. Great communities provide housing opportunities for people of all ages, incomes, and abilities.</a:t>
            </a:r>
          </a:p>
          <a:p>
            <a:pPr marL="0" indent="0">
              <a:buNone/>
            </a:pPr>
            <a:endParaRPr lang="en-US" sz="2000" dirty="0">
              <a:latin typeface="+mn-lt"/>
            </a:endParaRPr>
          </a:p>
          <a:p>
            <a:pPr marL="0" indent="0" algn="ctr">
              <a:buNone/>
            </a:pPr>
            <a:r>
              <a:rPr lang="en-US" sz="2000" i="1" dirty="0">
                <a:latin typeface="+mn-lt"/>
              </a:rPr>
              <a:t>More than three-quarters of adults ages 50 and older want to stay in their homes (77%) and communities (79%) as they age.</a:t>
            </a:r>
          </a:p>
        </p:txBody>
      </p:sp>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4017242" y="6571962"/>
            <a:ext cx="4063100" cy="276999"/>
          </a:xfrm>
          <a:prstGeom prst="rect">
            <a:avLst/>
          </a:prstGeom>
        </p:spPr>
        <p:txBody>
          <a:bodyPr wrap="none">
            <a:spAutoFit/>
          </a:bodyPr>
          <a:lstStyle/>
          <a:p>
            <a:r>
              <a:rPr lang="en-US" sz="1200" i="1" dirty="0"/>
              <a:t>Source: AARP Home and Community preferences Survey 11/21</a:t>
            </a:r>
          </a:p>
        </p:txBody>
      </p:sp>
      <p:pic>
        <p:nvPicPr>
          <p:cNvPr id="13" name="Picture Placeholder 12">
            <a:extLst>
              <a:ext uri="{FF2B5EF4-FFF2-40B4-BE49-F238E27FC236}">
                <a16:creationId xmlns:a16="http://schemas.microsoft.com/office/drawing/2014/main" id="{5F5AF0CD-CD9A-4B33-8D75-D151F5BCDB18}"/>
              </a:ext>
            </a:extLst>
          </p:cNvPr>
          <p:cNvPicPr>
            <a:picLocks noGrp="1" noChangeAspect="1"/>
          </p:cNvPicPr>
          <p:nvPr>
            <p:ph type="pic" sz="quarter" idx="17"/>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1257" t="132" r="22559" b="-132"/>
          <a:stretch/>
        </p:blipFill>
        <p:spPr>
          <a:xfrm>
            <a:off x="8468751" y="0"/>
            <a:ext cx="3723249" cy="6858000"/>
          </a:xfrm>
        </p:spPr>
      </p:pic>
      <p:sp>
        <p:nvSpPr>
          <p:cNvPr id="14" name="TextBox 13">
            <a:extLst>
              <a:ext uri="{FF2B5EF4-FFF2-40B4-BE49-F238E27FC236}">
                <a16:creationId xmlns:a16="http://schemas.microsoft.com/office/drawing/2014/main" id="{B874C6BA-1EAC-410B-9138-E9EB0AE053C3}"/>
              </a:ext>
            </a:extLst>
          </p:cNvPr>
          <p:cNvSpPr txBox="1"/>
          <p:nvPr/>
        </p:nvSpPr>
        <p:spPr>
          <a:xfrm>
            <a:off x="1018903" y="5050971"/>
            <a:ext cx="6409508" cy="1200329"/>
          </a:xfrm>
          <a:prstGeom prst="rect">
            <a:avLst/>
          </a:prstGeom>
          <a:solidFill>
            <a:schemeClr val="bg1">
              <a:lumMod val="95000"/>
            </a:schemeClr>
          </a:solidFill>
        </p:spPr>
        <p:txBody>
          <a:bodyPr wrap="square" rtlCol="0">
            <a:spAutoFit/>
          </a:bodyPr>
          <a:lstStyle/>
          <a:p>
            <a:pPr algn="ctr"/>
            <a:r>
              <a:rPr lang="en-US" dirty="0"/>
              <a:t>Resources:</a:t>
            </a:r>
          </a:p>
          <a:p>
            <a:pPr algn="ctr"/>
            <a:r>
              <a:rPr lang="en-US" dirty="0">
                <a:hlinkClick r:id="rId4"/>
              </a:rPr>
              <a:t>Making Room for ‘Making Room’</a:t>
            </a:r>
            <a:endParaRPr lang="en-US" dirty="0"/>
          </a:p>
          <a:p>
            <a:pPr algn="ctr"/>
            <a:r>
              <a:rPr lang="en-US" dirty="0">
                <a:hlinkClick r:id="rId5"/>
              </a:rPr>
              <a:t>The ABCs of ADUs</a:t>
            </a:r>
            <a:endParaRPr lang="en-US" dirty="0"/>
          </a:p>
          <a:p>
            <a:pPr algn="ctr"/>
            <a:r>
              <a:rPr lang="en-US" dirty="0">
                <a:hlinkClick r:id="rId6"/>
              </a:rPr>
              <a:t>AARP HomeFit Guide</a:t>
            </a:r>
            <a:endParaRPr lang="en-US" dirty="0"/>
          </a:p>
        </p:txBody>
      </p:sp>
      <p:pic>
        <p:nvPicPr>
          <p:cNvPr id="4" name="Picture 3" descr="A picture containing text&#10;&#10;Description automatically generated">
            <a:extLst>
              <a:ext uri="{FF2B5EF4-FFF2-40B4-BE49-F238E27FC236}">
                <a16:creationId xmlns:a16="http://schemas.microsoft.com/office/drawing/2014/main" id="{6C2764C0-6685-4978-901A-23A7F36E62F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58562" y="524223"/>
            <a:ext cx="2843784" cy="777240"/>
          </a:xfrm>
          <a:prstGeom prst="rect">
            <a:avLst/>
          </a:prstGeom>
        </p:spPr>
      </p:pic>
    </p:spTree>
    <p:extLst>
      <p:ext uri="{BB962C8B-B14F-4D97-AF65-F5344CB8AC3E}">
        <p14:creationId xmlns:p14="http://schemas.microsoft.com/office/powerpoint/2010/main" val="301120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4017242" y="6571962"/>
            <a:ext cx="4063100" cy="276999"/>
          </a:xfrm>
          <a:prstGeom prst="rect">
            <a:avLst/>
          </a:prstGeom>
        </p:spPr>
        <p:txBody>
          <a:bodyPr wrap="none">
            <a:spAutoFit/>
          </a:bodyPr>
          <a:lstStyle/>
          <a:p>
            <a:r>
              <a:rPr lang="en-US" sz="1200" i="1" dirty="0"/>
              <a:t>Source: AARP Home and Community preferences Survey 11/21</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529321"/>
            <a:ext cx="6436895" cy="3312645"/>
          </a:xfrm>
        </p:spPr>
        <p:txBody>
          <a:bodyPr/>
          <a:lstStyle/>
          <a:p>
            <a:pPr marL="0" indent="0">
              <a:buNone/>
            </a:pPr>
            <a:r>
              <a:rPr lang="en-US" sz="2400" dirty="0">
                <a:latin typeface="+mn-lt"/>
              </a:rPr>
              <a:t>Driving shouldn’t be the only way to get around. Pedestrians need sidewalks and safe, crossable streets. Moving easily and safely from one place to another vastly improves quality of life. </a:t>
            </a:r>
          </a:p>
          <a:p>
            <a:pPr marL="0" indent="0" algn="ctr">
              <a:buNone/>
            </a:pPr>
            <a:endParaRPr lang="en-US" sz="2400" i="1" dirty="0">
              <a:latin typeface="+mn-lt"/>
            </a:endParaRPr>
          </a:p>
          <a:p>
            <a:pPr marL="0" indent="0" algn="ctr">
              <a:buNone/>
            </a:pPr>
            <a:r>
              <a:rPr lang="en-US" sz="2000" i="1" dirty="0">
                <a:latin typeface="+mn-lt"/>
              </a:rPr>
              <a:t>Well-maintained, accessible and safe streets are reported as being among the most important community features for transportation.</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8903" y="5050971"/>
            <a:ext cx="6409508" cy="1200329"/>
          </a:xfrm>
          <a:prstGeom prst="rect">
            <a:avLst/>
          </a:prstGeom>
          <a:solidFill>
            <a:schemeClr val="bg1">
              <a:lumMod val="95000"/>
            </a:schemeClr>
          </a:solidFill>
        </p:spPr>
        <p:txBody>
          <a:bodyPr wrap="square" rtlCol="0">
            <a:spAutoFit/>
          </a:bodyPr>
          <a:lstStyle/>
          <a:p>
            <a:pPr algn="ctr"/>
            <a:r>
              <a:rPr lang="en-US" dirty="0"/>
              <a:t>Resources:</a:t>
            </a:r>
          </a:p>
          <a:p>
            <a:pPr algn="ctr"/>
            <a:r>
              <a:rPr lang="en-US" dirty="0">
                <a:hlinkClick r:id="rId3"/>
              </a:rPr>
              <a:t>Future of Transportation</a:t>
            </a:r>
            <a:endParaRPr lang="en-US" dirty="0"/>
          </a:p>
          <a:p>
            <a:pPr algn="ctr"/>
            <a:r>
              <a:rPr lang="en-US" dirty="0">
                <a:hlinkClick r:id="rId4"/>
              </a:rPr>
              <a:t>Roadmap to Livability: Transportation Workbook</a:t>
            </a:r>
            <a:endParaRPr lang="en-US" dirty="0"/>
          </a:p>
          <a:p>
            <a:pPr algn="ctr"/>
            <a:r>
              <a:rPr lang="en-US" dirty="0">
                <a:hlinkClick r:id="rId3"/>
              </a:rPr>
              <a:t>AARP Public Policy Institute Transportation Resources</a:t>
            </a:r>
            <a:endParaRPr lang="en-US" dirty="0"/>
          </a:p>
        </p:txBody>
      </p:sp>
      <p:pic>
        <p:nvPicPr>
          <p:cNvPr id="16" name="Picture Placeholder 15" descr="A picture containing outdoor, city&#10;&#10;Description automatically generated">
            <a:extLst>
              <a:ext uri="{FF2B5EF4-FFF2-40B4-BE49-F238E27FC236}">
                <a16:creationId xmlns:a16="http://schemas.microsoft.com/office/drawing/2014/main" id="{349A045C-3F2D-4A87-B8A0-F65A873196A7}"/>
              </a:ext>
            </a:extLst>
          </p:cNvPr>
          <p:cNvPicPr>
            <a:picLocks noGrp="1" noChangeAspect="1"/>
          </p:cNvPicPr>
          <p:nvPr>
            <p:ph type="pic" sz="quarter" idx="17"/>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61838" r="1978"/>
          <a:stretch/>
        </p:blipFill>
        <p:spPr>
          <a:xfrm>
            <a:off x="8468751" y="0"/>
            <a:ext cx="3723249" cy="6858000"/>
          </a:xfrm>
        </p:spPr>
      </p:pic>
      <p:pic>
        <p:nvPicPr>
          <p:cNvPr id="4" name="Picture 3" descr="A picture containing text&#10;&#10;Description automatically generated">
            <a:extLst>
              <a:ext uri="{FF2B5EF4-FFF2-40B4-BE49-F238E27FC236}">
                <a16:creationId xmlns:a16="http://schemas.microsoft.com/office/drawing/2014/main" id="{EAA05644-B606-4270-A919-E788B009C20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67024" y="543076"/>
            <a:ext cx="2843784" cy="777240"/>
          </a:xfrm>
          <a:prstGeom prst="rect">
            <a:avLst/>
          </a:prstGeom>
        </p:spPr>
      </p:pic>
    </p:spTree>
    <p:extLst>
      <p:ext uri="{BB962C8B-B14F-4D97-AF65-F5344CB8AC3E}">
        <p14:creationId xmlns:p14="http://schemas.microsoft.com/office/powerpoint/2010/main" val="126518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2085320" y="6558397"/>
            <a:ext cx="6450805" cy="276999"/>
          </a:xfrm>
          <a:prstGeom prst="rect">
            <a:avLst/>
          </a:prstGeom>
        </p:spPr>
        <p:txBody>
          <a:bodyPr wrap="none">
            <a:spAutoFit/>
          </a:bodyPr>
          <a:lstStyle/>
          <a:p>
            <a:r>
              <a:rPr lang="en-US" sz="1200" i="1" dirty="0"/>
              <a:t>Source: Loneliness and Social Connections: A National Survey of Adults 45 and Older, 2018</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3312645"/>
          </a:xfrm>
        </p:spPr>
        <p:txBody>
          <a:bodyPr/>
          <a:lstStyle/>
          <a:p>
            <a:pPr marL="0" indent="0">
              <a:buNone/>
            </a:pPr>
            <a:r>
              <a:rPr lang="en-US" sz="2400" dirty="0">
                <a:latin typeface="+mn-lt"/>
              </a:rPr>
              <a:t>Participating in social activities makes people feel as if they matter to a community, which provides a sense of meaning and belonging. Social activities can help relieve the angst of perceived social isolation.</a:t>
            </a:r>
          </a:p>
          <a:p>
            <a:pPr marL="0" indent="0" algn="ctr">
              <a:buNone/>
            </a:pPr>
            <a:endParaRPr lang="en-US" sz="2400" i="1" dirty="0">
              <a:latin typeface="+mn-lt"/>
            </a:endParaRPr>
          </a:p>
          <a:p>
            <a:pPr marL="0" indent="0" algn="ctr">
              <a:buNone/>
            </a:pPr>
            <a:r>
              <a:rPr lang="en-US" sz="2000" i="1" dirty="0">
                <a:latin typeface="+mn-lt"/>
              </a:rPr>
              <a:t>Top predictors of loneliness: size and diversity of an individual’s social network and being physically isolated. Other contributing factors include age, depression, urbanicity, anxiety and overall health</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8903" y="5226455"/>
            <a:ext cx="6409508" cy="1077218"/>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Engaging the Community Creates Community</a:t>
            </a:r>
            <a:endParaRPr lang="en-US" sz="1600" dirty="0"/>
          </a:p>
          <a:p>
            <a:pPr algn="ctr"/>
            <a:r>
              <a:rPr lang="en-US" sz="1600" dirty="0">
                <a:hlinkClick r:id="rId4"/>
              </a:rPr>
              <a:t>Age-Friendly and Accessible Event Guide</a:t>
            </a:r>
            <a:r>
              <a:rPr lang="en-US" sz="1600" dirty="0"/>
              <a:t> (Cleveland, OH)</a:t>
            </a:r>
          </a:p>
          <a:p>
            <a:pPr algn="ctr"/>
            <a:r>
              <a:rPr lang="en-US" sz="1600" dirty="0">
                <a:hlinkClick r:id="rId5"/>
              </a:rPr>
              <a:t>Community Guide to Accessible Events and Meetings</a:t>
            </a:r>
            <a:r>
              <a:rPr lang="en-US" sz="1600" dirty="0"/>
              <a:t> (Seattle, WA)</a:t>
            </a:r>
          </a:p>
        </p:txBody>
      </p:sp>
      <p:pic>
        <p:nvPicPr>
          <p:cNvPr id="8" name="Picture 7">
            <a:extLst>
              <a:ext uri="{FF2B5EF4-FFF2-40B4-BE49-F238E27FC236}">
                <a16:creationId xmlns:a16="http://schemas.microsoft.com/office/drawing/2014/main" id="{8A9EA699-1288-4B69-A238-EF5134EBA5B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63428" y="543076"/>
            <a:ext cx="2843784" cy="777240"/>
          </a:xfrm>
          <a:prstGeom prst="rect">
            <a:avLst/>
          </a:prstGeom>
        </p:spPr>
      </p:pic>
      <p:pic>
        <p:nvPicPr>
          <p:cNvPr id="9" name="Picture Placeholder 8" descr="A picture containing person, sport, outdoor, player&#10;&#10;Description automatically generated">
            <a:extLst>
              <a:ext uri="{FF2B5EF4-FFF2-40B4-BE49-F238E27FC236}">
                <a16:creationId xmlns:a16="http://schemas.microsoft.com/office/drawing/2014/main" id="{A7C0DB8C-FA87-49F1-A65F-D2ACBD7C9E45}"/>
              </a:ext>
            </a:extLst>
          </p:cNvPr>
          <p:cNvPicPr>
            <a:picLocks noGrp="1" noChangeAspect="1"/>
          </p:cNvPicPr>
          <p:nvPr>
            <p:ph type="pic" sz="quarter" idx="17"/>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l="9020" r="9020"/>
          <a:stretch>
            <a:fillRect/>
          </a:stretch>
        </p:blipFill>
        <p:spPr/>
      </p:pic>
    </p:spTree>
    <p:extLst>
      <p:ext uri="{BB962C8B-B14F-4D97-AF65-F5344CB8AC3E}">
        <p14:creationId xmlns:p14="http://schemas.microsoft.com/office/powerpoint/2010/main" val="151165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3946359" y="6571962"/>
            <a:ext cx="4522392" cy="276999"/>
          </a:xfrm>
          <a:prstGeom prst="rect">
            <a:avLst/>
          </a:prstGeom>
        </p:spPr>
        <p:txBody>
          <a:bodyPr wrap="none">
            <a:spAutoFit/>
          </a:bodyPr>
          <a:lstStyle/>
          <a:p>
            <a:r>
              <a:rPr lang="en-US" sz="1200" i="1" dirty="0"/>
              <a:t>Source: AARP Home and Community preferences Survey 11/21</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3679986"/>
          </a:xfrm>
        </p:spPr>
        <p:txBody>
          <a:bodyPr/>
          <a:lstStyle/>
          <a:p>
            <a:pPr marL="0" indent="0">
              <a:buNone/>
            </a:pPr>
            <a:r>
              <a:rPr lang="en-US" sz="2400" dirty="0">
                <a:latin typeface="+mn-lt"/>
              </a:rPr>
              <a:t>Everyone wants to feel valued. Socially inclusive gatherings and activities are a great way for people to learn from one another, honor what each has to offer and, at the same time, feel good about themselves.</a:t>
            </a:r>
          </a:p>
          <a:p>
            <a:pPr marL="0" indent="0" algn="ctr">
              <a:buNone/>
            </a:pPr>
            <a:endParaRPr lang="en-US" sz="2400" i="1" dirty="0">
              <a:latin typeface="+mn-lt"/>
            </a:endParaRPr>
          </a:p>
          <a:p>
            <a:pPr marL="0" indent="0" algn="ctr">
              <a:buNone/>
            </a:pPr>
            <a:r>
              <a:rPr lang="en-US" sz="2000" i="1" dirty="0">
                <a:latin typeface="+mn-lt"/>
              </a:rPr>
              <a:t>A strong majority (71%) of adults ages 50+ believe it’s important for their community to treat all residents equally regardless of race, gender, age, ethnic background, sexual orientation, or other differences.</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3918" y="5257659"/>
            <a:ext cx="6409508" cy="830997"/>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Disrupt Aging</a:t>
            </a:r>
            <a:endParaRPr lang="en-US" sz="1600" dirty="0"/>
          </a:p>
          <a:p>
            <a:pPr algn="ctr"/>
            <a:r>
              <a:rPr lang="en-US" sz="1600" dirty="0">
                <a:hlinkClick r:id="rId4"/>
              </a:rPr>
              <a:t>Equity By Design</a:t>
            </a:r>
            <a:endParaRPr lang="en-US" sz="1600" dirty="0"/>
          </a:p>
        </p:txBody>
      </p:sp>
      <p:pic>
        <p:nvPicPr>
          <p:cNvPr id="12" name="Picture 11">
            <a:extLst>
              <a:ext uri="{FF2B5EF4-FFF2-40B4-BE49-F238E27FC236}">
                <a16:creationId xmlns:a16="http://schemas.microsoft.com/office/drawing/2014/main" id="{F9985A07-E1EB-4D0C-A870-0E4BFF57CAF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50480" y="523123"/>
            <a:ext cx="2843784" cy="777240"/>
          </a:xfrm>
          <a:prstGeom prst="rect">
            <a:avLst/>
          </a:prstGeom>
        </p:spPr>
      </p:pic>
      <p:pic>
        <p:nvPicPr>
          <p:cNvPr id="6" name="Picture Placeholder 5">
            <a:extLst>
              <a:ext uri="{FF2B5EF4-FFF2-40B4-BE49-F238E27FC236}">
                <a16:creationId xmlns:a16="http://schemas.microsoft.com/office/drawing/2014/main" id="{A4475E5B-B68D-41F0-A35B-CC75CE46B369}"/>
              </a:ext>
            </a:extLst>
          </p:cNvPr>
          <p:cNvPicPr>
            <a:picLocks noGrp="1" noChangeAspect="1"/>
          </p:cNvPicPr>
          <p:nvPr>
            <p:ph type="pic" sz="quarter" idx="17"/>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l="17544" r="17544"/>
          <a:stretch>
            <a:fillRect/>
          </a:stretch>
        </p:blipFill>
        <p:spPr/>
      </p:pic>
    </p:spTree>
    <p:extLst>
      <p:ext uri="{BB962C8B-B14F-4D97-AF65-F5344CB8AC3E}">
        <p14:creationId xmlns:p14="http://schemas.microsoft.com/office/powerpoint/2010/main" val="50833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1370792" y="6533891"/>
            <a:ext cx="7192995" cy="276999"/>
          </a:xfrm>
          <a:prstGeom prst="rect">
            <a:avLst/>
          </a:prstGeom>
        </p:spPr>
        <p:txBody>
          <a:bodyPr wrap="none">
            <a:spAutoFit/>
          </a:bodyPr>
          <a:lstStyle/>
          <a:p>
            <a:r>
              <a:rPr lang="en-US" sz="1200" i="1" dirty="0"/>
              <a:t>Source: Connecting, Serving, and Giving: Civic Engagement Among Mid-Life and Older Adults, 2019</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3989864"/>
          </a:xfrm>
        </p:spPr>
        <p:txBody>
          <a:bodyPr/>
          <a:lstStyle/>
          <a:p>
            <a:pPr marL="0" indent="0">
              <a:buNone/>
            </a:pPr>
            <a:r>
              <a:rPr lang="en-US" sz="2400" dirty="0">
                <a:latin typeface="+mn-lt"/>
              </a:rPr>
              <a:t>Why does work need to be an all or nothing experience? An age-friendly community encourages older people to be actively engaged in community life and has opportunities for residents to work for pay or volunteer their skills.</a:t>
            </a:r>
          </a:p>
          <a:p>
            <a:pPr marL="0" indent="0">
              <a:buNone/>
            </a:pPr>
            <a:endParaRPr lang="en-US" sz="2400" i="1" dirty="0">
              <a:latin typeface="+mn-lt"/>
            </a:endParaRPr>
          </a:p>
          <a:p>
            <a:pPr marL="0" indent="0" algn="ctr">
              <a:buNone/>
            </a:pPr>
            <a:r>
              <a:rPr lang="en-US" sz="2000" i="1" dirty="0">
                <a:latin typeface="+mn-lt"/>
              </a:rPr>
              <a:t>Holding a perception that one can make a difference on problems that exist in their community is a top predictor of 50+ civic engagement.</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3918" y="5422261"/>
            <a:ext cx="6409508" cy="830997"/>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Create the Good</a:t>
            </a:r>
            <a:endParaRPr lang="en-US" sz="1600" dirty="0"/>
          </a:p>
          <a:p>
            <a:pPr algn="ctr"/>
            <a:r>
              <a:rPr lang="en-US" sz="1600" dirty="0">
                <a:hlinkClick r:id="rId4"/>
              </a:rPr>
              <a:t>AARP Employer Pledge Program</a:t>
            </a:r>
            <a:endParaRPr lang="en-US" sz="1600" dirty="0"/>
          </a:p>
        </p:txBody>
      </p:sp>
      <p:pic>
        <p:nvPicPr>
          <p:cNvPr id="12" name="Picture 11">
            <a:extLst>
              <a:ext uri="{FF2B5EF4-FFF2-40B4-BE49-F238E27FC236}">
                <a16:creationId xmlns:a16="http://schemas.microsoft.com/office/drawing/2014/main" id="{F9985A07-E1EB-4D0C-A870-0E4BFF57CAF4}"/>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671775" y="523123"/>
            <a:ext cx="2801193" cy="777240"/>
          </a:xfrm>
          <a:prstGeom prst="rect">
            <a:avLst/>
          </a:prstGeom>
        </p:spPr>
      </p:pic>
      <p:pic>
        <p:nvPicPr>
          <p:cNvPr id="6" name="Picture Placeholder 5">
            <a:extLst>
              <a:ext uri="{FF2B5EF4-FFF2-40B4-BE49-F238E27FC236}">
                <a16:creationId xmlns:a16="http://schemas.microsoft.com/office/drawing/2014/main" id="{B4AB8EFB-DB71-46D2-916B-4FBF308ED2B9}"/>
              </a:ext>
            </a:extLst>
          </p:cNvPr>
          <p:cNvPicPr>
            <a:picLocks noGrp="1" noChangeAspect="1"/>
          </p:cNvPicPr>
          <p:nvPr>
            <p:ph type="pic" sz="quarter" idx="17"/>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l="9284" r="9284"/>
          <a:stretch>
            <a:fillRect/>
          </a:stretch>
        </p:blipFill>
        <p:spPr/>
      </p:pic>
    </p:spTree>
    <p:extLst>
      <p:ext uri="{BB962C8B-B14F-4D97-AF65-F5344CB8AC3E}">
        <p14:creationId xmlns:p14="http://schemas.microsoft.com/office/powerpoint/2010/main" val="366396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3946359" y="6571962"/>
            <a:ext cx="4522392" cy="276999"/>
          </a:xfrm>
          <a:prstGeom prst="rect">
            <a:avLst/>
          </a:prstGeom>
        </p:spPr>
        <p:txBody>
          <a:bodyPr wrap="none">
            <a:spAutoFit/>
          </a:bodyPr>
          <a:lstStyle/>
          <a:p>
            <a:r>
              <a:rPr lang="en-US" sz="1200" i="1" dirty="0"/>
              <a:t>Source: AARP Home and Community preferences Survey 11/21</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3312645"/>
          </a:xfrm>
        </p:spPr>
        <p:txBody>
          <a:bodyPr/>
          <a:lstStyle/>
          <a:p>
            <a:pPr marL="0" indent="0">
              <a:buNone/>
            </a:pPr>
            <a:r>
              <a:rPr lang="en-US" sz="2400" dirty="0">
                <a:latin typeface="+mn-lt"/>
              </a:rPr>
              <a:t>Age-friendly communities recognize that information needs to be shared through a variety of methods since not everyone is tech-savvy, and not everyone has a smartphone or home-based access to the internet.</a:t>
            </a:r>
          </a:p>
          <a:p>
            <a:pPr marL="0" indent="0">
              <a:buNone/>
            </a:pPr>
            <a:endParaRPr lang="en-US" sz="2400" i="1" dirty="0">
              <a:latin typeface="+mn-lt"/>
            </a:endParaRPr>
          </a:p>
          <a:p>
            <a:pPr marL="0" indent="0" algn="ctr">
              <a:buNone/>
            </a:pPr>
            <a:r>
              <a:rPr lang="en-US" sz="2000" i="1" dirty="0">
                <a:latin typeface="+mn-lt"/>
              </a:rPr>
              <a:t>76% of adults age 50-plus place high importance on having access to reliable and affordable in-home high-speed Internet.</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3918" y="5080512"/>
            <a:ext cx="6409508" cy="1077218"/>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Roadmap to Livability: Community Listening Toolkit</a:t>
            </a:r>
            <a:endParaRPr lang="en-US" sz="1600" dirty="0"/>
          </a:p>
          <a:p>
            <a:pPr algn="ctr"/>
            <a:r>
              <a:rPr lang="en-US" sz="1600" dirty="0">
                <a:hlinkClick r:id="rId4"/>
              </a:rPr>
              <a:t>Exploring Digital Equity Fact Sheet Series</a:t>
            </a:r>
            <a:endParaRPr lang="en-US" sz="1600" dirty="0"/>
          </a:p>
          <a:p>
            <a:pPr algn="ctr"/>
            <a:r>
              <a:rPr lang="en-US" sz="1600" dirty="0">
                <a:hlinkClick r:id="rId5"/>
              </a:rPr>
              <a:t>AARP Free E-Newsletters</a:t>
            </a:r>
            <a:endParaRPr lang="en-US" sz="1600" dirty="0"/>
          </a:p>
        </p:txBody>
      </p:sp>
      <p:pic>
        <p:nvPicPr>
          <p:cNvPr id="12" name="Picture 11">
            <a:extLst>
              <a:ext uri="{FF2B5EF4-FFF2-40B4-BE49-F238E27FC236}">
                <a16:creationId xmlns:a16="http://schemas.microsoft.com/office/drawing/2014/main" id="{F9985A07-E1EB-4D0C-A870-0E4BFF57CAF4}"/>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75847" y="523123"/>
            <a:ext cx="2793048" cy="777240"/>
          </a:xfrm>
          <a:prstGeom prst="rect">
            <a:avLst/>
          </a:prstGeom>
        </p:spPr>
      </p:pic>
      <p:pic>
        <p:nvPicPr>
          <p:cNvPr id="15" name="Picture Placeholder 14">
            <a:extLst>
              <a:ext uri="{FF2B5EF4-FFF2-40B4-BE49-F238E27FC236}">
                <a16:creationId xmlns:a16="http://schemas.microsoft.com/office/drawing/2014/main" id="{B83DF03C-8982-4D2A-9113-50D6C0AD2DDA}"/>
              </a:ext>
            </a:extLst>
          </p:cNvPr>
          <p:cNvPicPr>
            <a:picLocks noGrp="1" noChangeAspect="1"/>
          </p:cNvPicPr>
          <p:nvPr>
            <p:ph type="pic" sz="quarter" idx="17"/>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l="9284" r="9284"/>
          <a:stretch>
            <a:fillRect/>
          </a:stretch>
        </p:blipFill>
        <p:spPr/>
      </p:pic>
    </p:spTree>
    <p:extLst>
      <p:ext uri="{BB962C8B-B14F-4D97-AF65-F5344CB8AC3E}">
        <p14:creationId xmlns:p14="http://schemas.microsoft.com/office/powerpoint/2010/main" val="1618038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2921117" y="6571962"/>
            <a:ext cx="5535490" cy="276999"/>
          </a:xfrm>
          <a:prstGeom prst="rect">
            <a:avLst/>
          </a:prstGeom>
        </p:spPr>
        <p:txBody>
          <a:bodyPr wrap="none">
            <a:spAutoFit/>
          </a:bodyPr>
          <a:lstStyle/>
          <a:p>
            <a:r>
              <a:rPr lang="en-US" sz="1200" i="1" dirty="0"/>
              <a:t>Source: Vital Voices: Issues that impact U.S. Adults Age 45 and Older; 9/2021</a:t>
            </a:r>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4123844"/>
          </a:xfrm>
        </p:spPr>
        <p:txBody>
          <a:bodyPr/>
          <a:lstStyle/>
          <a:p>
            <a:pPr marL="0" indent="0">
              <a:buNone/>
            </a:pPr>
            <a:r>
              <a:rPr lang="en-US" sz="2400" dirty="0">
                <a:latin typeface="+mn-lt"/>
              </a:rPr>
              <a:t>Community support is strongly connected to good health and well-being throughout life, alongside accessible and affordable health care services, which are vital for maintaining health and independence.</a:t>
            </a:r>
          </a:p>
          <a:p>
            <a:pPr marL="0" indent="0">
              <a:buNone/>
            </a:pPr>
            <a:endParaRPr lang="en-US" sz="2400" i="1" dirty="0">
              <a:latin typeface="+mn-lt"/>
            </a:endParaRPr>
          </a:p>
          <a:p>
            <a:pPr marL="0" indent="0" algn="ctr">
              <a:buNone/>
            </a:pPr>
            <a:r>
              <a:rPr lang="en-US" sz="2000" i="1" dirty="0">
                <a:latin typeface="+mn-lt"/>
              </a:rPr>
              <a:t>U.S. adults age 45+ think many healthcare issues are important: staying mentally sharp (96%), staying physically healthy (92%), having adequate health insurance coverage (91%)</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3918" y="5422260"/>
            <a:ext cx="6409508" cy="830997"/>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RTL: Health Services and Community Supports Workbook</a:t>
            </a:r>
            <a:endParaRPr lang="en-US" sz="1600" dirty="0"/>
          </a:p>
          <a:p>
            <a:pPr algn="ctr"/>
            <a:r>
              <a:rPr lang="en-US" sz="1600" dirty="0">
                <a:hlinkClick r:id="rId4"/>
              </a:rPr>
              <a:t>AARP Prepare to Care Guide</a:t>
            </a:r>
            <a:endParaRPr lang="en-US" sz="1600" dirty="0"/>
          </a:p>
        </p:txBody>
      </p:sp>
      <p:pic>
        <p:nvPicPr>
          <p:cNvPr id="12" name="Picture 11">
            <a:extLst>
              <a:ext uri="{FF2B5EF4-FFF2-40B4-BE49-F238E27FC236}">
                <a16:creationId xmlns:a16="http://schemas.microsoft.com/office/drawing/2014/main" id="{F9985A07-E1EB-4D0C-A870-0E4BFF57CAF4}"/>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675847" y="523548"/>
            <a:ext cx="2793048" cy="776389"/>
          </a:xfrm>
          <a:prstGeom prst="rect">
            <a:avLst/>
          </a:prstGeom>
        </p:spPr>
      </p:pic>
      <p:pic>
        <p:nvPicPr>
          <p:cNvPr id="6" name="Picture Placeholder 5" descr="A picture containing person, person&#10;&#10;Description automatically generated">
            <a:extLst>
              <a:ext uri="{FF2B5EF4-FFF2-40B4-BE49-F238E27FC236}">
                <a16:creationId xmlns:a16="http://schemas.microsoft.com/office/drawing/2014/main" id="{F5314A25-9EE2-431C-998D-C2756460F09E}"/>
              </a:ext>
            </a:extLst>
          </p:cNvPr>
          <p:cNvPicPr>
            <a:picLocks noGrp="1" noChangeAspect="1"/>
          </p:cNvPicPr>
          <p:nvPr>
            <p:ph type="pic" sz="quarter" idx="17"/>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l="10873" r="10873"/>
          <a:stretch>
            <a:fillRect/>
          </a:stretch>
        </p:blipFill>
        <p:spPr/>
      </p:pic>
    </p:spTree>
    <p:extLst>
      <p:ext uri="{BB962C8B-B14F-4D97-AF65-F5344CB8AC3E}">
        <p14:creationId xmlns:p14="http://schemas.microsoft.com/office/powerpoint/2010/main" val="3528861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D78860B8-B594-4231-960E-30A6F49E9C89}"/>
              </a:ext>
            </a:extLst>
          </p:cNvPr>
          <p:cNvSpPr>
            <a:spLocks noGrp="1"/>
          </p:cNvSpPr>
          <p:nvPr>
            <p:ph type="title"/>
          </p:nvPr>
        </p:nvSpPr>
        <p:spPr>
          <a:xfrm>
            <a:off x="455759" y="395227"/>
            <a:ext cx="10515600" cy="501757"/>
          </a:xfrm>
        </p:spPr>
        <p:txBody>
          <a:bodyPr>
            <a:noAutofit/>
          </a:bodyPr>
          <a:lstStyle/>
          <a:p>
            <a:r>
              <a:rPr lang="en-US" sz="3600" b="1" dirty="0">
                <a:solidFill>
                  <a:schemeClr val="tx1"/>
                </a:solidFill>
                <a:latin typeface="+mn-lt"/>
              </a:rPr>
              <a:t>America is aging</a:t>
            </a:r>
          </a:p>
        </p:txBody>
      </p:sp>
      <p:pic>
        <p:nvPicPr>
          <p:cNvPr id="10" name="Picture 9">
            <a:extLst>
              <a:ext uri="{FF2B5EF4-FFF2-40B4-BE49-F238E27FC236}">
                <a16:creationId xmlns:a16="http://schemas.microsoft.com/office/drawing/2014/main" id="{B335E051-6576-4743-8FD3-9848A79F96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3380" y="1295400"/>
            <a:ext cx="9052560" cy="3962400"/>
          </a:xfrm>
          <a:prstGeom prst="rect">
            <a:avLst/>
          </a:prstGeom>
        </p:spPr>
      </p:pic>
      <p:sp>
        <p:nvSpPr>
          <p:cNvPr id="11" name="Rectangle 10">
            <a:extLst>
              <a:ext uri="{FF2B5EF4-FFF2-40B4-BE49-F238E27FC236}">
                <a16:creationId xmlns:a16="http://schemas.microsoft.com/office/drawing/2014/main" id="{9824BCDE-BD98-466D-8B99-AC5F66036AF3}"/>
              </a:ext>
            </a:extLst>
          </p:cNvPr>
          <p:cNvSpPr/>
          <p:nvPr/>
        </p:nvSpPr>
        <p:spPr>
          <a:xfrm>
            <a:off x="2680660" y="5113003"/>
            <a:ext cx="6858000" cy="312330"/>
          </a:xfrm>
          <a:prstGeom prst="rect">
            <a:avLst/>
          </a:prstGeom>
        </p:spPr>
        <p:txBody>
          <a:bodyPr wrap="square">
            <a:spAutoFit/>
          </a:bodyPr>
          <a:lstStyle/>
          <a:p>
            <a:pPr algn="ctr">
              <a:lnSpc>
                <a:spcPct val="70000"/>
              </a:lnSpc>
              <a:defRPr/>
            </a:pPr>
            <a:r>
              <a:rPr lang="en-US" sz="2000" b="1" dirty="0">
                <a:cs typeface="Arial"/>
              </a:rPr>
              <a:t>PERCENT OF POPULATION AGE 65+</a:t>
            </a:r>
          </a:p>
        </p:txBody>
      </p:sp>
      <p:pic>
        <p:nvPicPr>
          <p:cNvPr id="12" name="Picture 11" descr="Percent of 65+ map _graph.eps">
            <a:extLst>
              <a:ext uri="{FF2B5EF4-FFF2-40B4-BE49-F238E27FC236}">
                <a16:creationId xmlns:a16="http://schemas.microsoft.com/office/drawing/2014/main" id="{AFEFD2F6-27B6-468E-B4D9-EC2B89A0319D}"/>
              </a:ext>
            </a:extLst>
          </p:cNvPr>
          <p:cNvPicPr>
            <a:picLocks noChangeAspect="1"/>
          </p:cNvPicPr>
          <p:nvPr/>
        </p:nvPicPr>
        <p:blipFill rotWithShape="1">
          <a:blip r:embed="rId3">
            <a:extLst>
              <a:ext uri="{28A0092B-C50C-407E-A947-70E740481C1C}">
                <a14:useLocalDpi xmlns:a14="http://schemas.microsoft.com/office/drawing/2010/main"/>
              </a:ext>
            </a:extLst>
          </a:blip>
          <a:srcRect t="90891"/>
          <a:stretch/>
        </p:blipFill>
        <p:spPr>
          <a:xfrm>
            <a:off x="2971800" y="5410200"/>
            <a:ext cx="6400800" cy="381000"/>
          </a:xfrm>
          <a:prstGeom prst="rect">
            <a:avLst/>
          </a:prstGeom>
        </p:spPr>
      </p:pic>
      <p:sp>
        <p:nvSpPr>
          <p:cNvPr id="13" name="Rectangle 12">
            <a:extLst>
              <a:ext uri="{FF2B5EF4-FFF2-40B4-BE49-F238E27FC236}">
                <a16:creationId xmlns:a16="http://schemas.microsoft.com/office/drawing/2014/main" id="{5252C31A-CE9C-403D-9881-A56D1D57A1E0}"/>
              </a:ext>
            </a:extLst>
          </p:cNvPr>
          <p:cNvSpPr/>
          <p:nvPr/>
        </p:nvSpPr>
        <p:spPr>
          <a:xfrm>
            <a:off x="8023292" y="5905196"/>
            <a:ext cx="3714750" cy="276999"/>
          </a:xfrm>
          <a:prstGeom prst="rect">
            <a:avLst/>
          </a:prstGeom>
        </p:spPr>
        <p:txBody>
          <a:bodyPr wrap="square">
            <a:spAutoFit/>
          </a:bodyPr>
          <a:lstStyle/>
          <a:p>
            <a:pPr marL="225425" algn="r">
              <a:defRPr/>
            </a:pPr>
            <a:r>
              <a:rPr lang="en-US" sz="1200" b="1" dirty="0">
                <a:solidFill>
                  <a:schemeClr val="bg1"/>
                </a:solidFill>
                <a:cs typeface="Arial" panose="020B0604020202020204" pitchFamily="34" charset="0"/>
              </a:rPr>
              <a:t>Source: US Census</a:t>
            </a:r>
          </a:p>
        </p:txBody>
      </p:sp>
    </p:spTree>
    <p:extLst>
      <p:ext uri="{BB962C8B-B14F-4D97-AF65-F5344CB8AC3E}">
        <p14:creationId xmlns:p14="http://schemas.microsoft.com/office/powerpoint/2010/main" val="109849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3D1A3-7E88-B541-A15D-CB6E246631BF}"/>
              </a:ext>
            </a:extLst>
          </p:cNvPr>
          <p:cNvSpPr>
            <a:spLocks noGrp="1"/>
          </p:cNvSpPr>
          <p:nvPr>
            <p:ph type="body" sz="quarter" idx="14"/>
          </p:nvPr>
        </p:nvSpPr>
        <p:spPr/>
        <p:txBody>
          <a:bodyPr/>
          <a:lstStyle/>
          <a:p>
            <a:pPr marL="0" indent="0">
              <a:buNone/>
            </a:pPr>
            <a:r>
              <a:rPr lang="en-US" dirty="0"/>
              <a:t>AARP Network of Age-Friendly States and Communities</a:t>
            </a:r>
          </a:p>
          <a:p>
            <a:pPr marL="0" indent="0">
              <a:buNone/>
            </a:pPr>
            <a:endParaRPr lang="en-US" dirty="0"/>
          </a:p>
        </p:txBody>
      </p:sp>
      <p:sp>
        <p:nvSpPr>
          <p:cNvPr id="7" name="Rectangle 6">
            <a:extLst>
              <a:ext uri="{FF2B5EF4-FFF2-40B4-BE49-F238E27FC236}">
                <a16:creationId xmlns:a16="http://schemas.microsoft.com/office/drawing/2014/main" id="{E5755708-D755-4315-98BE-92301C6DC40F}"/>
              </a:ext>
            </a:extLst>
          </p:cNvPr>
          <p:cNvSpPr/>
          <p:nvPr/>
        </p:nvSpPr>
        <p:spPr>
          <a:xfrm>
            <a:off x="5451887" y="6571962"/>
            <a:ext cx="3020379" cy="461665"/>
          </a:xfrm>
          <a:prstGeom prst="rect">
            <a:avLst/>
          </a:prstGeom>
        </p:spPr>
        <p:txBody>
          <a:bodyPr wrap="none">
            <a:spAutoFit/>
          </a:bodyPr>
          <a:lstStyle/>
          <a:p>
            <a:r>
              <a:rPr lang="en-US" sz="1200" i="1" dirty="0"/>
              <a:t>Source: AARP Disaster Resilience Toolkit</a:t>
            </a:r>
          </a:p>
          <a:p>
            <a:endParaRPr lang="en-US" sz="1200" i="1" dirty="0"/>
          </a:p>
        </p:txBody>
      </p:sp>
      <p:sp>
        <p:nvSpPr>
          <p:cNvPr id="10" name="Text Placeholder 4">
            <a:extLst>
              <a:ext uri="{FF2B5EF4-FFF2-40B4-BE49-F238E27FC236}">
                <a16:creationId xmlns:a16="http://schemas.microsoft.com/office/drawing/2014/main" id="{9D7DDC3A-8F21-45C1-B4AD-85349F7FA4A2}"/>
              </a:ext>
            </a:extLst>
          </p:cNvPr>
          <p:cNvSpPr>
            <a:spLocks noGrp="1"/>
          </p:cNvSpPr>
          <p:nvPr>
            <p:ph type="body" sz="quarter" idx="16"/>
          </p:nvPr>
        </p:nvSpPr>
        <p:spPr>
          <a:xfrm>
            <a:off x="1000225" y="1483141"/>
            <a:ext cx="6436895" cy="4114805"/>
          </a:xfrm>
        </p:spPr>
        <p:txBody>
          <a:bodyPr/>
          <a:lstStyle/>
          <a:p>
            <a:pPr marL="0" indent="0">
              <a:buNone/>
            </a:pPr>
            <a:r>
              <a:rPr lang="en-US" sz="2400" dirty="0">
                <a:latin typeface="+mn-lt"/>
              </a:rPr>
              <a:t>Community planning plays a vital role in reducing the long-term risks to life and property from natural hazards such as hurricanes, earthquakes, wildfires, and floods.</a:t>
            </a:r>
          </a:p>
          <a:p>
            <a:pPr marL="0" indent="0">
              <a:buNone/>
            </a:pPr>
            <a:endParaRPr lang="en-US" sz="2400" i="1" dirty="0">
              <a:latin typeface="+mn-lt"/>
            </a:endParaRPr>
          </a:p>
          <a:p>
            <a:pPr marL="0" indent="0" algn="ctr">
              <a:buNone/>
            </a:pPr>
            <a:r>
              <a:rPr lang="en-US" sz="2000" i="1" dirty="0">
                <a:latin typeface="+mn-lt"/>
              </a:rPr>
              <a:t>Adults aged 65 and older are a growing demographic who are often disproportionately impacted by severe weather. </a:t>
            </a:r>
          </a:p>
        </p:txBody>
      </p:sp>
      <p:sp>
        <p:nvSpPr>
          <p:cNvPr id="11" name="TextBox 10">
            <a:extLst>
              <a:ext uri="{FF2B5EF4-FFF2-40B4-BE49-F238E27FC236}">
                <a16:creationId xmlns:a16="http://schemas.microsoft.com/office/drawing/2014/main" id="{29462E5D-239B-4296-9806-2CEF7E0FED70}"/>
              </a:ext>
            </a:extLst>
          </p:cNvPr>
          <p:cNvSpPr txBox="1"/>
          <p:nvPr/>
        </p:nvSpPr>
        <p:spPr>
          <a:xfrm>
            <a:off x="1013918" y="5182114"/>
            <a:ext cx="6409508" cy="1077218"/>
          </a:xfrm>
          <a:prstGeom prst="rect">
            <a:avLst/>
          </a:prstGeom>
          <a:solidFill>
            <a:schemeClr val="bg1">
              <a:lumMod val="95000"/>
            </a:schemeClr>
          </a:solidFill>
        </p:spPr>
        <p:txBody>
          <a:bodyPr wrap="square" rtlCol="0">
            <a:spAutoFit/>
          </a:bodyPr>
          <a:lstStyle/>
          <a:p>
            <a:pPr algn="ctr"/>
            <a:r>
              <a:rPr lang="en-US" sz="1600" dirty="0"/>
              <a:t>Resources:</a:t>
            </a:r>
          </a:p>
          <a:p>
            <a:pPr algn="ctr"/>
            <a:r>
              <a:rPr lang="en-US" sz="1600" dirty="0">
                <a:hlinkClick r:id="rId3"/>
              </a:rPr>
              <a:t>AARP Disaster Resilience Toolkit</a:t>
            </a:r>
            <a:endParaRPr lang="en-US" sz="1600" dirty="0"/>
          </a:p>
          <a:p>
            <a:pPr algn="ctr"/>
            <a:r>
              <a:rPr lang="en-US" sz="1600" dirty="0">
                <a:hlinkClick r:id="rId4"/>
              </a:rPr>
              <a:t>Guide to Expanding Mitigation</a:t>
            </a:r>
            <a:endParaRPr lang="en-US" sz="1600" dirty="0"/>
          </a:p>
          <a:p>
            <a:pPr algn="ctr"/>
            <a:r>
              <a:rPr lang="en-US" sz="1600" dirty="0">
                <a:hlinkClick r:id="rId5"/>
              </a:rPr>
              <a:t>Wildfire Home Retrofit Guide</a:t>
            </a:r>
            <a:endParaRPr lang="en-US" sz="1600" dirty="0"/>
          </a:p>
        </p:txBody>
      </p:sp>
      <p:pic>
        <p:nvPicPr>
          <p:cNvPr id="12" name="Picture 11">
            <a:extLst>
              <a:ext uri="{FF2B5EF4-FFF2-40B4-BE49-F238E27FC236}">
                <a16:creationId xmlns:a16="http://schemas.microsoft.com/office/drawing/2014/main" id="{F9985A07-E1EB-4D0C-A870-0E4BFF57CAF4}"/>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75847" y="539022"/>
            <a:ext cx="2793048" cy="745441"/>
          </a:xfrm>
          <a:prstGeom prst="rect">
            <a:avLst/>
          </a:prstGeom>
        </p:spPr>
      </p:pic>
      <p:pic>
        <p:nvPicPr>
          <p:cNvPr id="6" name="Picture Placeholder 5">
            <a:extLst>
              <a:ext uri="{FF2B5EF4-FFF2-40B4-BE49-F238E27FC236}">
                <a16:creationId xmlns:a16="http://schemas.microsoft.com/office/drawing/2014/main" id="{DD0F622B-DAFA-45E3-B0BF-0FF0120C6984}"/>
              </a:ext>
            </a:extLst>
          </p:cNvPr>
          <p:cNvPicPr>
            <a:picLocks noGrp="1" noChangeAspect="1"/>
          </p:cNvPicPr>
          <p:nvPr>
            <p:ph type="pic" sz="quarter" idx="17"/>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l="31917" r="31917"/>
          <a:stretch>
            <a:fillRect/>
          </a:stretch>
        </p:blipFill>
        <p:spPr/>
      </p:pic>
    </p:spTree>
    <p:extLst>
      <p:ext uri="{BB962C8B-B14F-4D97-AF65-F5344CB8AC3E}">
        <p14:creationId xmlns:p14="http://schemas.microsoft.com/office/powerpoint/2010/main" val="126339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42F7E-F65A-CC49-91A9-0142A593BAF9}"/>
              </a:ext>
            </a:extLst>
          </p:cNvPr>
          <p:cNvSpPr>
            <a:spLocks noGrp="1"/>
          </p:cNvSpPr>
          <p:nvPr>
            <p:ph type="title"/>
          </p:nvPr>
        </p:nvSpPr>
        <p:spPr>
          <a:xfrm>
            <a:off x="540460" y="342274"/>
            <a:ext cx="11225348" cy="1588126"/>
          </a:xfrm>
        </p:spPr>
        <p:txBody>
          <a:bodyPr>
            <a:noAutofit/>
          </a:bodyPr>
          <a:lstStyle/>
          <a:p>
            <a:pPr algn="l"/>
            <a:r>
              <a:rPr lang="en-US" sz="3200" dirty="0">
                <a:latin typeface="Georgia" panose="02040502050405020303" pitchFamily="18" charset="0"/>
                <a:ea typeface="Times New Roman" panose="02020603050405020304" pitchFamily="18" charset="0"/>
                <a:cs typeface="Calibri" panose="020F0502020204030204" pitchFamily="34" charset="0"/>
              </a:rPr>
              <a:t>How Age-Friendly do you think your community is?</a:t>
            </a:r>
            <a:br>
              <a:rPr lang="en-US" sz="3200" dirty="0">
                <a:latin typeface="Georgia" panose="02040502050405020303" pitchFamily="18" charset="0"/>
                <a:ea typeface="Times New Roman" panose="02020603050405020304" pitchFamily="18" charset="0"/>
                <a:cs typeface="Calibri" panose="020F0502020204030204" pitchFamily="34" charset="0"/>
              </a:rPr>
            </a:br>
            <a:br>
              <a:rPr lang="en-US" sz="3200" dirty="0">
                <a:latin typeface="Georgia" panose="02040502050405020303" pitchFamily="18" charset="0"/>
                <a:ea typeface="Times New Roman" panose="02020603050405020304" pitchFamily="18" charset="0"/>
                <a:cs typeface="Calibri" panose="020F0502020204030204" pitchFamily="34" charset="0"/>
              </a:rPr>
            </a:br>
            <a:r>
              <a:rPr lang="en-US" sz="3200" dirty="0">
                <a:latin typeface="Georgia" panose="02040502050405020303" pitchFamily="18" charset="0"/>
                <a:ea typeface="Times New Roman" panose="02020603050405020304" pitchFamily="18" charset="0"/>
                <a:cs typeface="Calibri" panose="020F0502020204030204" pitchFamily="34" charset="0"/>
              </a:rPr>
              <a:t>Take a self-assessment. Rank your community on a scale of</a:t>
            </a:r>
            <a:br>
              <a:rPr lang="en-US" sz="3200" dirty="0">
                <a:latin typeface="Georgia" panose="02040502050405020303" pitchFamily="18" charset="0"/>
                <a:ea typeface="Times New Roman" panose="02020603050405020304" pitchFamily="18" charset="0"/>
                <a:cs typeface="Calibri" panose="020F0502020204030204" pitchFamily="34" charset="0"/>
              </a:rPr>
            </a:br>
            <a:r>
              <a:rPr lang="en-US" sz="3200" dirty="0">
                <a:latin typeface="Georgia" panose="02040502050405020303" pitchFamily="18" charset="0"/>
                <a:ea typeface="Times New Roman" panose="02020603050405020304" pitchFamily="18" charset="0"/>
                <a:cs typeface="Calibri" panose="020F0502020204030204" pitchFamily="34" charset="0"/>
              </a:rPr>
              <a:t>1-10 on each of the domains of livability:</a:t>
            </a:r>
          </a:p>
        </p:txBody>
      </p:sp>
      <p:graphicFrame>
        <p:nvGraphicFramePr>
          <p:cNvPr id="4" name="Table 6">
            <a:extLst>
              <a:ext uri="{FF2B5EF4-FFF2-40B4-BE49-F238E27FC236}">
                <a16:creationId xmlns:a16="http://schemas.microsoft.com/office/drawing/2014/main" id="{750CD18A-AC89-4B85-9FD4-82AC249DEAB2}"/>
              </a:ext>
            </a:extLst>
          </p:cNvPr>
          <p:cNvGraphicFramePr>
            <a:graphicFrameLocks noGrp="1"/>
          </p:cNvGraphicFramePr>
          <p:nvPr/>
        </p:nvGraphicFramePr>
        <p:xfrm>
          <a:off x="1006764" y="2313932"/>
          <a:ext cx="10150763" cy="4201794"/>
        </p:xfrm>
        <a:graphic>
          <a:graphicData uri="http://schemas.openxmlformats.org/drawingml/2006/table">
            <a:tbl>
              <a:tblPr firstRow="1" bandRow="1">
                <a:tableStyleId>{5C22544A-7EE6-4342-B048-85BDC9FD1C3A}</a:tableStyleId>
              </a:tblPr>
              <a:tblGrid>
                <a:gridCol w="8685824">
                  <a:extLst>
                    <a:ext uri="{9D8B030D-6E8A-4147-A177-3AD203B41FA5}">
                      <a16:colId xmlns:a16="http://schemas.microsoft.com/office/drawing/2014/main" val="1858952175"/>
                    </a:ext>
                  </a:extLst>
                </a:gridCol>
                <a:gridCol w="1464939">
                  <a:extLst>
                    <a:ext uri="{9D8B030D-6E8A-4147-A177-3AD203B41FA5}">
                      <a16:colId xmlns:a16="http://schemas.microsoft.com/office/drawing/2014/main" val="3253513398"/>
                    </a:ext>
                  </a:extLst>
                </a:gridCol>
              </a:tblGrid>
              <a:tr h="466866">
                <a:tc>
                  <a:txBody>
                    <a:bodyPr/>
                    <a:lstStyle/>
                    <a:p>
                      <a:r>
                        <a:rPr lang="en-US" sz="2200" dirty="0"/>
                        <a:t>Domain</a:t>
                      </a:r>
                    </a:p>
                  </a:txBody>
                  <a:tcPr marL="114196" marR="114196" marT="57098" marB="5709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200" dirty="0"/>
                        <a:t>Score</a:t>
                      </a:r>
                    </a:p>
                  </a:txBody>
                  <a:tcPr marL="114196" marR="114196" marT="57098" marB="5709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0397434"/>
                  </a:ext>
                </a:extLst>
              </a:tr>
              <a:tr h="466866">
                <a:tc>
                  <a:txBody>
                    <a:bodyPr/>
                    <a:lstStyle/>
                    <a:p>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Housing</a:t>
                      </a:r>
                      <a:endParaRPr lang="en-US" sz="2200" dirty="0"/>
                    </a:p>
                  </a:txBody>
                  <a:tcPr marL="114196" marR="114196" marT="57098" marB="5709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mpd="sng">
                      <a:noFill/>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685012"/>
                  </a:ext>
                </a:extLst>
              </a:tr>
              <a:tr h="46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Outdoor Spaces and Buildings</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4991966"/>
                  </a:ext>
                </a:extLst>
              </a:tr>
              <a:tr h="46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Transportation</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615411"/>
                  </a:ext>
                </a:extLst>
              </a:tr>
              <a:tr h="46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Civic Participation/Employment Opportunities</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041914"/>
                  </a:ext>
                </a:extLst>
              </a:tr>
              <a:tr h="466866">
                <a:tc>
                  <a:txBody>
                    <a:bodyPr/>
                    <a:lstStyle/>
                    <a:p>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Communication and Information</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3114612"/>
                  </a:ext>
                </a:extLst>
              </a:tr>
              <a:tr h="46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Respect and Social Inclusion</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1994959"/>
                  </a:ext>
                </a:extLst>
              </a:tr>
              <a:tr h="466866">
                <a:tc>
                  <a:txBody>
                    <a:bodyPr/>
                    <a:lstStyle/>
                    <a:p>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Social Participation </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190252"/>
                  </a:ext>
                </a:extLst>
              </a:tr>
              <a:tr h="46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Georgia" panose="02040502050405020303" pitchFamily="18" charset="0"/>
                          <a:ea typeface="Times New Roman" panose="02020603050405020304" pitchFamily="18" charset="0"/>
                          <a:cs typeface="Calibri" panose="020F0502020204030204" pitchFamily="34" charset="0"/>
                        </a:rPr>
                        <a:t>Health Services and Community Supports</a:t>
                      </a:r>
                      <a:endParaRPr lang="en-US" sz="2200" dirty="0"/>
                    </a:p>
                  </a:txBody>
                  <a:tcPr marL="114196" marR="114196" marT="57098" marB="5709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200" dirty="0"/>
                    </a:p>
                  </a:txBody>
                  <a:tcPr marL="114196" marR="114196" marT="57098" marB="57098">
                    <a:lnL w="12700" cmpd="sng">
                      <a:noFill/>
                    </a:lnL>
                    <a:lnR w="12700" cmpd="sng">
                      <a:noFill/>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3068590"/>
                  </a:ext>
                </a:extLst>
              </a:tr>
            </a:tbl>
          </a:graphicData>
        </a:graphic>
      </p:graphicFrame>
      <p:graphicFrame>
        <p:nvGraphicFramePr>
          <p:cNvPr id="6" name="Table 5">
            <a:extLst>
              <a:ext uri="{FF2B5EF4-FFF2-40B4-BE49-F238E27FC236}">
                <a16:creationId xmlns:a16="http://schemas.microsoft.com/office/drawing/2014/main" id="{8C22B18F-607C-4DD4-98A4-8B4A6815BFF4}"/>
              </a:ext>
            </a:extLst>
          </p:cNvPr>
          <p:cNvGraphicFramePr>
            <a:graphicFrameLocks noGrp="1"/>
          </p:cNvGraphicFramePr>
          <p:nvPr/>
        </p:nvGraphicFramePr>
        <p:xfrm>
          <a:off x="997527" y="2780145"/>
          <a:ext cx="10160000" cy="365760"/>
        </p:xfrm>
        <a:graphic>
          <a:graphicData uri="http://schemas.openxmlformats.org/drawingml/2006/table">
            <a:tbl>
              <a:tblPr/>
              <a:tblGrid>
                <a:gridCol w="10160000">
                  <a:extLst>
                    <a:ext uri="{9D8B030D-6E8A-4147-A177-3AD203B41FA5}">
                      <a16:colId xmlns:a16="http://schemas.microsoft.com/office/drawing/2014/main" val="2825342704"/>
                    </a:ext>
                  </a:extLst>
                </a:gridCol>
              </a:tblGrid>
              <a:tr h="0">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mpd="sng">
                      <a:solidFill>
                        <a:schemeClr val="bg1">
                          <a:lumMod val="95000"/>
                        </a:schemeClr>
                      </a:solidFill>
                      <a:prstDash val="solid"/>
                    </a:lnT>
                    <a:lnB w="38100" cap="flat" cmpd="sng" algn="ctr">
                      <a:noFill/>
                      <a:prstDash val="solid"/>
                      <a:round/>
                      <a:headEnd type="none" w="med" len="med"/>
                      <a:tailEnd type="none" w="med" len="med"/>
                    </a:lnB>
                  </a:tcPr>
                </a:tc>
                <a:extLst>
                  <a:ext uri="{0D108BD9-81ED-4DB2-BD59-A6C34878D82A}">
                    <a16:rowId xmlns:a16="http://schemas.microsoft.com/office/drawing/2014/main" val="4000145948"/>
                  </a:ext>
                </a:extLst>
              </a:tr>
            </a:tbl>
          </a:graphicData>
        </a:graphic>
      </p:graphicFrame>
    </p:spTree>
    <p:extLst>
      <p:ext uri="{BB962C8B-B14F-4D97-AF65-F5344CB8AC3E}">
        <p14:creationId xmlns:p14="http://schemas.microsoft.com/office/powerpoint/2010/main" val="3192359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lstStyle/>
          <a:p>
            <a:r>
              <a:rPr lang="en-US" dirty="0"/>
              <a:t>Resources</a:t>
            </a:r>
          </a:p>
        </p:txBody>
      </p:sp>
      <p:sp>
        <p:nvSpPr>
          <p:cNvPr id="7" name="Text Placeholder 6">
            <a:extLst>
              <a:ext uri="{FF2B5EF4-FFF2-40B4-BE49-F238E27FC236}">
                <a16:creationId xmlns:a16="http://schemas.microsoft.com/office/drawing/2014/main" id="{87BB52FC-F39B-4FC7-9192-8D339CB9F53A}"/>
              </a:ext>
            </a:extLst>
          </p:cNvPr>
          <p:cNvSpPr>
            <a:spLocks noGrp="1"/>
          </p:cNvSpPr>
          <p:nvPr>
            <p:ph type="body" sz="quarter" idx="11"/>
          </p:nvPr>
        </p:nvSpPr>
        <p:spPr/>
        <p:txBody>
          <a:bodyPr/>
          <a:lstStyle/>
          <a:p>
            <a:r>
              <a:rPr lang="en-US" dirty="0"/>
              <a:t>AARP LIVABLE COMMUNITIES</a:t>
            </a:r>
          </a:p>
        </p:txBody>
      </p:sp>
      <p:sp>
        <p:nvSpPr>
          <p:cNvPr id="20" name="Rectangle 19">
            <a:extLst>
              <a:ext uri="{FF2B5EF4-FFF2-40B4-BE49-F238E27FC236}">
                <a16:creationId xmlns:a16="http://schemas.microsoft.com/office/drawing/2014/main" id="{1630D0AD-9B5A-4F4A-84DA-4AA3BEAB4634}"/>
              </a:ext>
            </a:extLst>
          </p:cNvPr>
          <p:cNvSpPr/>
          <p:nvPr/>
        </p:nvSpPr>
        <p:spPr>
          <a:xfrm>
            <a:off x="7314062" y="2183289"/>
            <a:ext cx="4128638" cy="3607911"/>
          </a:xfrm>
          <a:prstGeom prst="rect">
            <a:avLst/>
          </a:prstGeom>
        </p:spPr>
        <p:txBody>
          <a:bodyPr wrap="square" lIns="0" rIns="0">
            <a:spAutoFit/>
          </a:bodyPr>
          <a:lstStyle/>
          <a:p>
            <a:pPr lvl="0">
              <a:lnSpc>
                <a:spcPts val="2200"/>
              </a:lnSpc>
              <a:spcAft>
                <a:spcPts val="1400"/>
              </a:spcAft>
            </a:pPr>
            <a:r>
              <a:rPr lang="en-US" sz="1600" b="1" dirty="0"/>
              <a:t>Livable Communities Landing Page: </a:t>
            </a:r>
            <a:br>
              <a:rPr lang="en-US" sz="1600" b="1" dirty="0"/>
            </a:br>
            <a:r>
              <a:rPr lang="en-US" sz="1600" dirty="0">
                <a:hlinkClick r:id="rId3"/>
              </a:rPr>
              <a:t>aarp.org/livable</a:t>
            </a:r>
            <a:endParaRPr lang="en-US" sz="1600" dirty="0"/>
          </a:p>
          <a:p>
            <a:pPr lvl="0">
              <a:lnSpc>
                <a:spcPts val="2200"/>
              </a:lnSpc>
              <a:spcAft>
                <a:spcPts val="1400"/>
              </a:spcAft>
            </a:pPr>
            <a:r>
              <a:rPr lang="en-US" sz="1600" b="1" dirty="0"/>
              <a:t>Livable Communities Newsletter: </a:t>
            </a:r>
            <a:br>
              <a:rPr lang="en-US" sz="1600" b="1" dirty="0"/>
            </a:br>
            <a:r>
              <a:rPr lang="en-US" sz="1600" dirty="0">
                <a:hlinkClick r:id="rId4"/>
              </a:rPr>
              <a:t>aarp.org/livable-newsletter</a:t>
            </a:r>
            <a:endParaRPr lang="en-US" sz="1600" dirty="0"/>
          </a:p>
          <a:p>
            <a:pPr lvl="0">
              <a:lnSpc>
                <a:spcPts val="2200"/>
              </a:lnSpc>
              <a:spcAft>
                <a:spcPts val="1400"/>
              </a:spcAft>
            </a:pPr>
            <a:r>
              <a:rPr lang="en-US" sz="1600" b="1" dirty="0"/>
              <a:t>Livable Communities Map: </a:t>
            </a:r>
            <a:br>
              <a:rPr lang="en-US" sz="1600" b="1" dirty="0"/>
            </a:br>
            <a:r>
              <a:rPr lang="en-US" sz="1600" dirty="0">
                <a:hlinkClick r:id="rId5"/>
              </a:rPr>
              <a:t>livablemap.aarp.org</a:t>
            </a:r>
            <a:r>
              <a:rPr lang="en-US" sz="1600" dirty="0"/>
              <a:t> </a:t>
            </a:r>
          </a:p>
          <a:p>
            <a:pPr lvl="0">
              <a:lnSpc>
                <a:spcPts val="2200"/>
              </a:lnSpc>
              <a:spcAft>
                <a:spcPts val="1400"/>
              </a:spcAft>
            </a:pPr>
            <a:r>
              <a:rPr lang="en-US" sz="1600" b="1" dirty="0"/>
              <a:t>Community Challenge Grant Program: </a:t>
            </a:r>
            <a:br>
              <a:rPr lang="en-US" sz="1600" b="1" dirty="0"/>
            </a:br>
            <a:r>
              <a:rPr lang="en-US" sz="1600" spc="-50" dirty="0">
                <a:hlinkClick r:id="rId6"/>
              </a:rPr>
              <a:t>aarp.org/communitychallenge</a:t>
            </a:r>
            <a:endParaRPr lang="en-US" sz="1600" spc="-50" dirty="0"/>
          </a:p>
          <a:p>
            <a:pPr lvl="0">
              <a:lnSpc>
                <a:spcPts val="2200"/>
              </a:lnSpc>
              <a:spcAft>
                <a:spcPts val="1400"/>
              </a:spcAft>
            </a:pPr>
            <a:r>
              <a:rPr lang="en-US" sz="1600" b="1" dirty="0"/>
              <a:t>20+ Free Publications: </a:t>
            </a:r>
            <a:br>
              <a:rPr lang="en-US" sz="1600" b="1" dirty="0"/>
            </a:br>
            <a:r>
              <a:rPr lang="en-US" sz="1600" dirty="0">
                <a:hlinkClick r:id="rId7"/>
              </a:rPr>
              <a:t>aarp.org/livablelibrary</a:t>
            </a:r>
            <a:endParaRPr lang="en-US" sz="1600" dirty="0"/>
          </a:p>
        </p:txBody>
      </p:sp>
      <p:sp>
        <p:nvSpPr>
          <p:cNvPr id="21" name="Rectangle 20">
            <a:extLst>
              <a:ext uri="{FF2B5EF4-FFF2-40B4-BE49-F238E27FC236}">
                <a16:creationId xmlns:a16="http://schemas.microsoft.com/office/drawing/2014/main" id="{56210BA2-7CF1-4214-86B2-628E24D38E4F}"/>
              </a:ext>
            </a:extLst>
          </p:cNvPr>
          <p:cNvSpPr/>
          <p:nvPr/>
        </p:nvSpPr>
        <p:spPr>
          <a:xfrm>
            <a:off x="6781799" y="1519535"/>
            <a:ext cx="4532745" cy="461665"/>
          </a:xfrm>
          <a:prstGeom prst="rect">
            <a:avLst/>
          </a:prstGeom>
        </p:spPr>
        <p:txBody>
          <a:bodyPr wrap="square" lIns="0" rIns="0">
            <a:spAutoFit/>
          </a:bodyPr>
          <a:lstStyle/>
          <a:p>
            <a:pPr lvl="0"/>
            <a:r>
              <a:rPr lang="en-US" sz="2400" b="1" dirty="0">
                <a:solidFill>
                  <a:schemeClr val="accent1"/>
                </a:solidFill>
              </a:rPr>
              <a:t>Tools to help local leaders</a:t>
            </a:r>
          </a:p>
        </p:txBody>
      </p:sp>
      <p:sp>
        <p:nvSpPr>
          <p:cNvPr id="22" name="TextBox 21">
            <a:extLst>
              <a:ext uri="{FF2B5EF4-FFF2-40B4-BE49-F238E27FC236}">
                <a16:creationId xmlns:a16="http://schemas.microsoft.com/office/drawing/2014/main" id="{EF25FA48-925F-4801-965C-260F6123C515}"/>
              </a:ext>
            </a:extLst>
          </p:cNvPr>
          <p:cNvSpPr txBox="1"/>
          <p:nvPr/>
        </p:nvSpPr>
        <p:spPr>
          <a:xfrm>
            <a:off x="6229350" y="6343650"/>
            <a:ext cx="5334000" cy="307777"/>
          </a:xfrm>
          <a:prstGeom prst="rect">
            <a:avLst/>
          </a:prstGeom>
          <a:noFill/>
        </p:spPr>
        <p:txBody>
          <a:bodyPr wrap="square" lIns="0" rtlCol="0">
            <a:spAutoFit/>
          </a:bodyPr>
          <a:lstStyle/>
          <a:p>
            <a:r>
              <a:rPr lang="en-US" sz="1400" i="1" dirty="0">
                <a:solidFill>
                  <a:schemeClr val="accent1"/>
                </a:solidFill>
              </a:rPr>
              <a:t>|</a:t>
            </a:r>
            <a:r>
              <a:rPr lang="en-US" sz="1100" i="1" dirty="0"/>
              <a:t> </a:t>
            </a:r>
            <a:r>
              <a:rPr lang="en-US" sz="1100" dirty="0">
                <a:solidFill>
                  <a:schemeClr val="tx2"/>
                </a:solidFill>
              </a:rPr>
              <a:t>Pictured: </a:t>
            </a:r>
            <a:r>
              <a:rPr lang="en-US" sz="1100" i="1" u="sng" dirty="0">
                <a:hlinkClick r:id="rId8"/>
              </a:rPr>
              <a:t>Livable Newsletter (Dec. 14, 2022)</a:t>
            </a:r>
            <a:endParaRPr lang="en-US" sz="1100" i="1" dirty="0"/>
          </a:p>
        </p:txBody>
      </p:sp>
      <p:sp>
        <p:nvSpPr>
          <p:cNvPr id="23" name="Freeform 82">
            <a:extLst>
              <a:ext uri="{FF2B5EF4-FFF2-40B4-BE49-F238E27FC236}">
                <a16:creationId xmlns:a16="http://schemas.microsoft.com/office/drawing/2014/main" id="{73E75375-A2C8-493E-8FE9-885F081220A7}"/>
              </a:ext>
            </a:extLst>
          </p:cNvPr>
          <p:cNvSpPr>
            <a:spLocks noEditPoints="1"/>
          </p:cNvSpPr>
          <p:nvPr/>
        </p:nvSpPr>
        <p:spPr bwMode="auto">
          <a:xfrm>
            <a:off x="6781801" y="2313773"/>
            <a:ext cx="395287" cy="358775"/>
          </a:xfrm>
          <a:custGeom>
            <a:avLst/>
            <a:gdLst>
              <a:gd name="T0" fmla="*/ 236 w 248"/>
              <a:gd name="T1" fmla="*/ 184 h 224"/>
              <a:gd name="T2" fmla="*/ 176 w 248"/>
              <a:gd name="T3" fmla="*/ 184 h 224"/>
              <a:gd name="T4" fmla="*/ 160 w 248"/>
              <a:gd name="T5" fmla="*/ 184 h 224"/>
              <a:gd name="T6" fmla="*/ 160 w 248"/>
              <a:gd name="T7" fmla="*/ 204 h 224"/>
              <a:gd name="T8" fmla="*/ 176 w 248"/>
              <a:gd name="T9" fmla="*/ 220 h 224"/>
              <a:gd name="T10" fmla="*/ 176 w 248"/>
              <a:gd name="T11" fmla="*/ 224 h 224"/>
              <a:gd name="T12" fmla="*/ 72 w 248"/>
              <a:gd name="T13" fmla="*/ 224 h 224"/>
              <a:gd name="T14" fmla="*/ 72 w 248"/>
              <a:gd name="T15" fmla="*/ 220 h 224"/>
              <a:gd name="T16" fmla="*/ 88 w 248"/>
              <a:gd name="T17" fmla="*/ 204 h 224"/>
              <a:gd name="T18" fmla="*/ 88 w 248"/>
              <a:gd name="T19" fmla="*/ 184 h 224"/>
              <a:gd name="T20" fmla="*/ 72 w 248"/>
              <a:gd name="T21" fmla="*/ 184 h 224"/>
              <a:gd name="T22" fmla="*/ 12 w 248"/>
              <a:gd name="T23" fmla="*/ 184 h 224"/>
              <a:gd name="T24" fmla="*/ 0 w 248"/>
              <a:gd name="T25" fmla="*/ 172 h 224"/>
              <a:gd name="T26" fmla="*/ 0 w 248"/>
              <a:gd name="T27" fmla="*/ 12 h 224"/>
              <a:gd name="T28" fmla="*/ 12 w 248"/>
              <a:gd name="T29" fmla="*/ 0 h 224"/>
              <a:gd name="T30" fmla="*/ 236 w 248"/>
              <a:gd name="T31" fmla="*/ 0 h 224"/>
              <a:gd name="T32" fmla="*/ 248 w 248"/>
              <a:gd name="T33" fmla="*/ 12 h 224"/>
              <a:gd name="T34" fmla="*/ 248 w 248"/>
              <a:gd name="T35" fmla="*/ 172 h 224"/>
              <a:gd name="T36" fmla="*/ 236 w 248"/>
              <a:gd name="T37" fmla="*/ 184 h 224"/>
              <a:gd name="T38" fmla="*/ 232 w 248"/>
              <a:gd name="T39" fmla="*/ 16 h 224"/>
              <a:gd name="T40" fmla="*/ 16 w 248"/>
              <a:gd name="T41" fmla="*/ 16 h 224"/>
              <a:gd name="T42" fmla="*/ 16 w 248"/>
              <a:gd name="T43" fmla="*/ 152 h 224"/>
              <a:gd name="T44" fmla="*/ 232 w 248"/>
              <a:gd name="T45" fmla="*/ 152 h 224"/>
              <a:gd name="T46" fmla="*/ 232 w 248"/>
              <a:gd name="T47" fmla="*/ 16 h 224"/>
              <a:gd name="T48" fmla="*/ 100 w 248"/>
              <a:gd name="T49" fmla="*/ 72 h 224"/>
              <a:gd name="T50" fmla="*/ 108 w 248"/>
              <a:gd name="T51" fmla="*/ 76 h 224"/>
              <a:gd name="T52" fmla="*/ 116 w 248"/>
              <a:gd name="T53" fmla="*/ 83 h 224"/>
              <a:gd name="T54" fmla="*/ 140 w 248"/>
              <a:gd name="T55" fmla="*/ 60 h 224"/>
              <a:gd name="T56" fmla="*/ 148 w 248"/>
              <a:gd name="T57" fmla="*/ 56 h 224"/>
              <a:gd name="T58" fmla="*/ 160 w 248"/>
              <a:gd name="T59" fmla="*/ 68 h 224"/>
              <a:gd name="T60" fmla="*/ 156 w 248"/>
              <a:gd name="T61" fmla="*/ 76 h 224"/>
              <a:gd name="T62" fmla="*/ 124 w 248"/>
              <a:gd name="T63" fmla="*/ 108 h 224"/>
              <a:gd name="T64" fmla="*/ 116 w 248"/>
              <a:gd name="T65" fmla="*/ 112 h 224"/>
              <a:gd name="T66" fmla="*/ 108 w 248"/>
              <a:gd name="T67" fmla="*/ 108 h 224"/>
              <a:gd name="T68" fmla="*/ 92 w 248"/>
              <a:gd name="T69" fmla="*/ 92 h 224"/>
              <a:gd name="T70" fmla="*/ 88 w 248"/>
              <a:gd name="T71" fmla="*/ 84 h 224"/>
              <a:gd name="T72" fmla="*/ 100 w 248"/>
              <a:gd name="T73" fmla="*/ 72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moveTo>
                  <a:pt x="100" y="72"/>
                </a:moveTo>
                <a:cubicBezTo>
                  <a:pt x="103" y="72"/>
                  <a:pt x="106" y="73"/>
                  <a:pt x="108" y="76"/>
                </a:cubicBezTo>
                <a:cubicBezTo>
                  <a:pt x="116" y="83"/>
                  <a:pt x="116" y="83"/>
                  <a:pt x="116" y="83"/>
                </a:cubicBezTo>
                <a:cubicBezTo>
                  <a:pt x="140" y="60"/>
                  <a:pt x="140" y="60"/>
                  <a:pt x="140" y="60"/>
                </a:cubicBezTo>
                <a:cubicBezTo>
                  <a:pt x="142" y="57"/>
                  <a:pt x="145" y="56"/>
                  <a:pt x="148" y="56"/>
                </a:cubicBezTo>
                <a:cubicBezTo>
                  <a:pt x="155" y="56"/>
                  <a:pt x="160" y="61"/>
                  <a:pt x="160" y="68"/>
                </a:cubicBezTo>
                <a:cubicBezTo>
                  <a:pt x="160" y="71"/>
                  <a:pt x="159" y="74"/>
                  <a:pt x="156" y="76"/>
                </a:cubicBezTo>
                <a:cubicBezTo>
                  <a:pt x="124" y="108"/>
                  <a:pt x="124" y="108"/>
                  <a:pt x="124" y="108"/>
                </a:cubicBezTo>
                <a:cubicBezTo>
                  <a:pt x="122" y="111"/>
                  <a:pt x="119" y="112"/>
                  <a:pt x="116" y="112"/>
                </a:cubicBezTo>
                <a:cubicBezTo>
                  <a:pt x="113" y="112"/>
                  <a:pt x="110" y="111"/>
                  <a:pt x="108" y="108"/>
                </a:cubicBezTo>
                <a:cubicBezTo>
                  <a:pt x="92" y="92"/>
                  <a:pt x="92" y="92"/>
                  <a:pt x="92" y="92"/>
                </a:cubicBezTo>
                <a:cubicBezTo>
                  <a:pt x="89" y="90"/>
                  <a:pt x="88" y="87"/>
                  <a:pt x="88" y="84"/>
                </a:cubicBezTo>
                <a:cubicBezTo>
                  <a:pt x="88" y="77"/>
                  <a:pt x="93" y="72"/>
                  <a:pt x="100" y="72"/>
                </a:cubicBezTo>
              </a:path>
            </a:pathLst>
          </a:custGeom>
          <a:solidFill>
            <a:schemeClr val="accent1"/>
          </a:solidFill>
          <a:ln>
            <a:noFill/>
          </a:ln>
        </p:spPr>
        <p:txBody>
          <a:bodyPr/>
          <a:lstStyle/>
          <a:p>
            <a:endParaRPr lang="en-US" dirty="0"/>
          </a:p>
        </p:txBody>
      </p:sp>
      <p:sp>
        <p:nvSpPr>
          <p:cNvPr id="24" name="Freeform 82">
            <a:extLst>
              <a:ext uri="{FF2B5EF4-FFF2-40B4-BE49-F238E27FC236}">
                <a16:creationId xmlns:a16="http://schemas.microsoft.com/office/drawing/2014/main" id="{C69CF6DB-F98B-4D42-9395-AEE55CDADC03}"/>
              </a:ext>
            </a:extLst>
          </p:cNvPr>
          <p:cNvSpPr>
            <a:spLocks noEditPoints="1"/>
          </p:cNvSpPr>
          <p:nvPr/>
        </p:nvSpPr>
        <p:spPr bwMode="auto">
          <a:xfrm>
            <a:off x="6781801" y="3064229"/>
            <a:ext cx="395287" cy="358775"/>
          </a:xfrm>
          <a:custGeom>
            <a:avLst/>
            <a:gdLst>
              <a:gd name="T0" fmla="*/ 236 w 248"/>
              <a:gd name="T1" fmla="*/ 184 h 224"/>
              <a:gd name="T2" fmla="*/ 176 w 248"/>
              <a:gd name="T3" fmla="*/ 184 h 224"/>
              <a:gd name="T4" fmla="*/ 160 w 248"/>
              <a:gd name="T5" fmla="*/ 184 h 224"/>
              <a:gd name="T6" fmla="*/ 160 w 248"/>
              <a:gd name="T7" fmla="*/ 204 h 224"/>
              <a:gd name="T8" fmla="*/ 176 w 248"/>
              <a:gd name="T9" fmla="*/ 220 h 224"/>
              <a:gd name="T10" fmla="*/ 176 w 248"/>
              <a:gd name="T11" fmla="*/ 224 h 224"/>
              <a:gd name="T12" fmla="*/ 72 w 248"/>
              <a:gd name="T13" fmla="*/ 224 h 224"/>
              <a:gd name="T14" fmla="*/ 72 w 248"/>
              <a:gd name="T15" fmla="*/ 220 h 224"/>
              <a:gd name="T16" fmla="*/ 88 w 248"/>
              <a:gd name="T17" fmla="*/ 204 h 224"/>
              <a:gd name="T18" fmla="*/ 88 w 248"/>
              <a:gd name="T19" fmla="*/ 184 h 224"/>
              <a:gd name="T20" fmla="*/ 72 w 248"/>
              <a:gd name="T21" fmla="*/ 184 h 224"/>
              <a:gd name="T22" fmla="*/ 12 w 248"/>
              <a:gd name="T23" fmla="*/ 184 h 224"/>
              <a:gd name="T24" fmla="*/ 0 w 248"/>
              <a:gd name="T25" fmla="*/ 172 h 224"/>
              <a:gd name="T26" fmla="*/ 0 w 248"/>
              <a:gd name="T27" fmla="*/ 12 h 224"/>
              <a:gd name="T28" fmla="*/ 12 w 248"/>
              <a:gd name="T29" fmla="*/ 0 h 224"/>
              <a:gd name="T30" fmla="*/ 236 w 248"/>
              <a:gd name="T31" fmla="*/ 0 h 224"/>
              <a:gd name="T32" fmla="*/ 248 w 248"/>
              <a:gd name="T33" fmla="*/ 12 h 224"/>
              <a:gd name="T34" fmla="*/ 248 w 248"/>
              <a:gd name="T35" fmla="*/ 172 h 224"/>
              <a:gd name="T36" fmla="*/ 236 w 248"/>
              <a:gd name="T37" fmla="*/ 184 h 224"/>
              <a:gd name="T38" fmla="*/ 232 w 248"/>
              <a:gd name="T39" fmla="*/ 16 h 224"/>
              <a:gd name="T40" fmla="*/ 16 w 248"/>
              <a:gd name="T41" fmla="*/ 16 h 224"/>
              <a:gd name="T42" fmla="*/ 16 w 248"/>
              <a:gd name="T43" fmla="*/ 152 h 224"/>
              <a:gd name="T44" fmla="*/ 232 w 248"/>
              <a:gd name="T45" fmla="*/ 152 h 224"/>
              <a:gd name="T46" fmla="*/ 232 w 248"/>
              <a:gd name="T47" fmla="*/ 16 h 224"/>
              <a:gd name="T48" fmla="*/ 100 w 248"/>
              <a:gd name="T49" fmla="*/ 72 h 224"/>
              <a:gd name="T50" fmla="*/ 108 w 248"/>
              <a:gd name="T51" fmla="*/ 76 h 224"/>
              <a:gd name="T52" fmla="*/ 116 w 248"/>
              <a:gd name="T53" fmla="*/ 83 h 224"/>
              <a:gd name="T54" fmla="*/ 140 w 248"/>
              <a:gd name="T55" fmla="*/ 60 h 224"/>
              <a:gd name="T56" fmla="*/ 148 w 248"/>
              <a:gd name="T57" fmla="*/ 56 h 224"/>
              <a:gd name="T58" fmla="*/ 160 w 248"/>
              <a:gd name="T59" fmla="*/ 68 h 224"/>
              <a:gd name="T60" fmla="*/ 156 w 248"/>
              <a:gd name="T61" fmla="*/ 76 h 224"/>
              <a:gd name="T62" fmla="*/ 124 w 248"/>
              <a:gd name="T63" fmla="*/ 108 h 224"/>
              <a:gd name="T64" fmla="*/ 116 w 248"/>
              <a:gd name="T65" fmla="*/ 112 h 224"/>
              <a:gd name="T66" fmla="*/ 108 w 248"/>
              <a:gd name="T67" fmla="*/ 108 h 224"/>
              <a:gd name="T68" fmla="*/ 92 w 248"/>
              <a:gd name="T69" fmla="*/ 92 h 224"/>
              <a:gd name="T70" fmla="*/ 88 w 248"/>
              <a:gd name="T71" fmla="*/ 84 h 224"/>
              <a:gd name="T72" fmla="*/ 100 w 248"/>
              <a:gd name="T73" fmla="*/ 72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moveTo>
                  <a:pt x="100" y="72"/>
                </a:moveTo>
                <a:cubicBezTo>
                  <a:pt x="103" y="72"/>
                  <a:pt x="106" y="73"/>
                  <a:pt x="108" y="76"/>
                </a:cubicBezTo>
                <a:cubicBezTo>
                  <a:pt x="116" y="83"/>
                  <a:pt x="116" y="83"/>
                  <a:pt x="116" y="83"/>
                </a:cubicBezTo>
                <a:cubicBezTo>
                  <a:pt x="140" y="60"/>
                  <a:pt x="140" y="60"/>
                  <a:pt x="140" y="60"/>
                </a:cubicBezTo>
                <a:cubicBezTo>
                  <a:pt x="142" y="57"/>
                  <a:pt x="145" y="56"/>
                  <a:pt x="148" y="56"/>
                </a:cubicBezTo>
                <a:cubicBezTo>
                  <a:pt x="155" y="56"/>
                  <a:pt x="160" y="61"/>
                  <a:pt x="160" y="68"/>
                </a:cubicBezTo>
                <a:cubicBezTo>
                  <a:pt x="160" y="71"/>
                  <a:pt x="159" y="74"/>
                  <a:pt x="156" y="76"/>
                </a:cubicBezTo>
                <a:cubicBezTo>
                  <a:pt x="124" y="108"/>
                  <a:pt x="124" y="108"/>
                  <a:pt x="124" y="108"/>
                </a:cubicBezTo>
                <a:cubicBezTo>
                  <a:pt x="122" y="111"/>
                  <a:pt x="119" y="112"/>
                  <a:pt x="116" y="112"/>
                </a:cubicBezTo>
                <a:cubicBezTo>
                  <a:pt x="113" y="112"/>
                  <a:pt x="110" y="111"/>
                  <a:pt x="108" y="108"/>
                </a:cubicBezTo>
                <a:cubicBezTo>
                  <a:pt x="92" y="92"/>
                  <a:pt x="92" y="92"/>
                  <a:pt x="92" y="92"/>
                </a:cubicBezTo>
                <a:cubicBezTo>
                  <a:pt x="89" y="90"/>
                  <a:pt x="88" y="87"/>
                  <a:pt x="88" y="84"/>
                </a:cubicBezTo>
                <a:cubicBezTo>
                  <a:pt x="88" y="77"/>
                  <a:pt x="93" y="72"/>
                  <a:pt x="100" y="72"/>
                </a:cubicBezTo>
              </a:path>
            </a:pathLst>
          </a:custGeom>
          <a:solidFill>
            <a:schemeClr val="accent2"/>
          </a:solidFill>
          <a:ln>
            <a:noFill/>
          </a:ln>
        </p:spPr>
        <p:txBody>
          <a:bodyPr/>
          <a:lstStyle/>
          <a:p>
            <a:endParaRPr lang="en-US" dirty="0"/>
          </a:p>
        </p:txBody>
      </p:sp>
      <p:sp>
        <p:nvSpPr>
          <p:cNvPr id="25" name="Freeform 82">
            <a:extLst>
              <a:ext uri="{FF2B5EF4-FFF2-40B4-BE49-F238E27FC236}">
                <a16:creationId xmlns:a16="http://schemas.microsoft.com/office/drawing/2014/main" id="{ED0872F0-891F-48EF-9486-08E6D402F6F8}"/>
              </a:ext>
            </a:extLst>
          </p:cNvPr>
          <p:cNvSpPr>
            <a:spLocks noEditPoints="1"/>
          </p:cNvSpPr>
          <p:nvPr/>
        </p:nvSpPr>
        <p:spPr bwMode="auto">
          <a:xfrm>
            <a:off x="6781800" y="3811509"/>
            <a:ext cx="395287" cy="358775"/>
          </a:xfrm>
          <a:custGeom>
            <a:avLst/>
            <a:gdLst>
              <a:gd name="T0" fmla="*/ 236 w 248"/>
              <a:gd name="T1" fmla="*/ 184 h 224"/>
              <a:gd name="T2" fmla="*/ 176 w 248"/>
              <a:gd name="T3" fmla="*/ 184 h 224"/>
              <a:gd name="T4" fmla="*/ 160 w 248"/>
              <a:gd name="T5" fmla="*/ 184 h 224"/>
              <a:gd name="T6" fmla="*/ 160 w 248"/>
              <a:gd name="T7" fmla="*/ 204 h 224"/>
              <a:gd name="T8" fmla="*/ 176 w 248"/>
              <a:gd name="T9" fmla="*/ 220 h 224"/>
              <a:gd name="T10" fmla="*/ 176 w 248"/>
              <a:gd name="T11" fmla="*/ 224 h 224"/>
              <a:gd name="T12" fmla="*/ 72 w 248"/>
              <a:gd name="T13" fmla="*/ 224 h 224"/>
              <a:gd name="T14" fmla="*/ 72 w 248"/>
              <a:gd name="T15" fmla="*/ 220 h 224"/>
              <a:gd name="T16" fmla="*/ 88 w 248"/>
              <a:gd name="T17" fmla="*/ 204 h 224"/>
              <a:gd name="T18" fmla="*/ 88 w 248"/>
              <a:gd name="T19" fmla="*/ 184 h 224"/>
              <a:gd name="T20" fmla="*/ 72 w 248"/>
              <a:gd name="T21" fmla="*/ 184 h 224"/>
              <a:gd name="T22" fmla="*/ 12 w 248"/>
              <a:gd name="T23" fmla="*/ 184 h 224"/>
              <a:gd name="T24" fmla="*/ 0 w 248"/>
              <a:gd name="T25" fmla="*/ 172 h 224"/>
              <a:gd name="T26" fmla="*/ 0 w 248"/>
              <a:gd name="T27" fmla="*/ 12 h 224"/>
              <a:gd name="T28" fmla="*/ 12 w 248"/>
              <a:gd name="T29" fmla="*/ 0 h 224"/>
              <a:gd name="T30" fmla="*/ 236 w 248"/>
              <a:gd name="T31" fmla="*/ 0 h 224"/>
              <a:gd name="T32" fmla="*/ 248 w 248"/>
              <a:gd name="T33" fmla="*/ 12 h 224"/>
              <a:gd name="T34" fmla="*/ 248 w 248"/>
              <a:gd name="T35" fmla="*/ 172 h 224"/>
              <a:gd name="T36" fmla="*/ 236 w 248"/>
              <a:gd name="T37" fmla="*/ 184 h 224"/>
              <a:gd name="T38" fmla="*/ 232 w 248"/>
              <a:gd name="T39" fmla="*/ 16 h 224"/>
              <a:gd name="T40" fmla="*/ 16 w 248"/>
              <a:gd name="T41" fmla="*/ 16 h 224"/>
              <a:gd name="T42" fmla="*/ 16 w 248"/>
              <a:gd name="T43" fmla="*/ 152 h 224"/>
              <a:gd name="T44" fmla="*/ 232 w 248"/>
              <a:gd name="T45" fmla="*/ 152 h 224"/>
              <a:gd name="T46" fmla="*/ 232 w 248"/>
              <a:gd name="T47" fmla="*/ 16 h 224"/>
              <a:gd name="T48" fmla="*/ 100 w 248"/>
              <a:gd name="T49" fmla="*/ 72 h 224"/>
              <a:gd name="T50" fmla="*/ 108 w 248"/>
              <a:gd name="T51" fmla="*/ 76 h 224"/>
              <a:gd name="T52" fmla="*/ 116 w 248"/>
              <a:gd name="T53" fmla="*/ 83 h 224"/>
              <a:gd name="T54" fmla="*/ 140 w 248"/>
              <a:gd name="T55" fmla="*/ 60 h 224"/>
              <a:gd name="T56" fmla="*/ 148 w 248"/>
              <a:gd name="T57" fmla="*/ 56 h 224"/>
              <a:gd name="T58" fmla="*/ 160 w 248"/>
              <a:gd name="T59" fmla="*/ 68 h 224"/>
              <a:gd name="T60" fmla="*/ 156 w 248"/>
              <a:gd name="T61" fmla="*/ 76 h 224"/>
              <a:gd name="T62" fmla="*/ 124 w 248"/>
              <a:gd name="T63" fmla="*/ 108 h 224"/>
              <a:gd name="T64" fmla="*/ 116 w 248"/>
              <a:gd name="T65" fmla="*/ 112 h 224"/>
              <a:gd name="T66" fmla="*/ 108 w 248"/>
              <a:gd name="T67" fmla="*/ 108 h 224"/>
              <a:gd name="T68" fmla="*/ 92 w 248"/>
              <a:gd name="T69" fmla="*/ 92 h 224"/>
              <a:gd name="T70" fmla="*/ 88 w 248"/>
              <a:gd name="T71" fmla="*/ 84 h 224"/>
              <a:gd name="T72" fmla="*/ 100 w 248"/>
              <a:gd name="T73" fmla="*/ 72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moveTo>
                  <a:pt x="100" y="72"/>
                </a:moveTo>
                <a:cubicBezTo>
                  <a:pt x="103" y="72"/>
                  <a:pt x="106" y="73"/>
                  <a:pt x="108" y="76"/>
                </a:cubicBezTo>
                <a:cubicBezTo>
                  <a:pt x="116" y="83"/>
                  <a:pt x="116" y="83"/>
                  <a:pt x="116" y="83"/>
                </a:cubicBezTo>
                <a:cubicBezTo>
                  <a:pt x="140" y="60"/>
                  <a:pt x="140" y="60"/>
                  <a:pt x="140" y="60"/>
                </a:cubicBezTo>
                <a:cubicBezTo>
                  <a:pt x="142" y="57"/>
                  <a:pt x="145" y="56"/>
                  <a:pt x="148" y="56"/>
                </a:cubicBezTo>
                <a:cubicBezTo>
                  <a:pt x="155" y="56"/>
                  <a:pt x="160" y="61"/>
                  <a:pt x="160" y="68"/>
                </a:cubicBezTo>
                <a:cubicBezTo>
                  <a:pt x="160" y="71"/>
                  <a:pt x="159" y="74"/>
                  <a:pt x="156" y="76"/>
                </a:cubicBezTo>
                <a:cubicBezTo>
                  <a:pt x="124" y="108"/>
                  <a:pt x="124" y="108"/>
                  <a:pt x="124" y="108"/>
                </a:cubicBezTo>
                <a:cubicBezTo>
                  <a:pt x="122" y="111"/>
                  <a:pt x="119" y="112"/>
                  <a:pt x="116" y="112"/>
                </a:cubicBezTo>
                <a:cubicBezTo>
                  <a:pt x="113" y="112"/>
                  <a:pt x="110" y="111"/>
                  <a:pt x="108" y="108"/>
                </a:cubicBezTo>
                <a:cubicBezTo>
                  <a:pt x="92" y="92"/>
                  <a:pt x="92" y="92"/>
                  <a:pt x="92" y="92"/>
                </a:cubicBezTo>
                <a:cubicBezTo>
                  <a:pt x="89" y="90"/>
                  <a:pt x="88" y="87"/>
                  <a:pt x="88" y="84"/>
                </a:cubicBezTo>
                <a:cubicBezTo>
                  <a:pt x="88" y="77"/>
                  <a:pt x="93" y="72"/>
                  <a:pt x="100" y="72"/>
                </a:cubicBezTo>
              </a:path>
            </a:pathLst>
          </a:custGeom>
          <a:solidFill>
            <a:schemeClr val="accent3"/>
          </a:solidFill>
          <a:ln>
            <a:noFill/>
          </a:ln>
        </p:spPr>
        <p:txBody>
          <a:bodyPr/>
          <a:lstStyle/>
          <a:p>
            <a:endParaRPr lang="en-US" dirty="0"/>
          </a:p>
        </p:txBody>
      </p:sp>
      <p:sp>
        <p:nvSpPr>
          <p:cNvPr id="26" name="Freeform 82">
            <a:extLst>
              <a:ext uri="{FF2B5EF4-FFF2-40B4-BE49-F238E27FC236}">
                <a16:creationId xmlns:a16="http://schemas.microsoft.com/office/drawing/2014/main" id="{C200BC68-DAC0-44FD-B3DD-968C25EAB7EC}"/>
              </a:ext>
            </a:extLst>
          </p:cNvPr>
          <p:cNvSpPr>
            <a:spLocks noEditPoints="1"/>
          </p:cNvSpPr>
          <p:nvPr/>
        </p:nvSpPr>
        <p:spPr bwMode="auto">
          <a:xfrm>
            <a:off x="6781800" y="4560667"/>
            <a:ext cx="395287" cy="358775"/>
          </a:xfrm>
          <a:custGeom>
            <a:avLst/>
            <a:gdLst>
              <a:gd name="T0" fmla="*/ 236 w 248"/>
              <a:gd name="T1" fmla="*/ 184 h 224"/>
              <a:gd name="T2" fmla="*/ 176 w 248"/>
              <a:gd name="T3" fmla="*/ 184 h 224"/>
              <a:gd name="T4" fmla="*/ 160 w 248"/>
              <a:gd name="T5" fmla="*/ 184 h 224"/>
              <a:gd name="T6" fmla="*/ 160 w 248"/>
              <a:gd name="T7" fmla="*/ 204 h 224"/>
              <a:gd name="T8" fmla="*/ 176 w 248"/>
              <a:gd name="T9" fmla="*/ 220 h 224"/>
              <a:gd name="T10" fmla="*/ 176 w 248"/>
              <a:gd name="T11" fmla="*/ 224 h 224"/>
              <a:gd name="T12" fmla="*/ 72 w 248"/>
              <a:gd name="T13" fmla="*/ 224 h 224"/>
              <a:gd name="T14" fmla="*/ 72 w 248"/>
              <a:gd name="T15" fmla="*/ 220 h 224"/>
              <a:gd name="T16" fmla="*/ 88 w 248"/>
              <a:gd name="T17" fmla="*/ 204 h 224"/>
              <a:gd name="T18" fmla="*/ 88 w 248"/>
              <a:gd name="T19" fmla="*/ 184 h 224"/>
              <a:gd name="T20" fmla="*/ 72 w 248"/>
              <a:gd name="T21" fmla="*/ 184 h 224"/>
              <a:gd name="T22" fmla="*/ 12 w 248"/>
              <a:gd name="T23" fmla="*/ 184 h 224"/>
              <a:gd name="T24" fmla="*/ 0 w 248"/>
              <a:gd name="T25" fmla="*/ 172 h 224"/>
              <a:gd name="T26" fmla="*/ 0 w 248"/>
              <a:gd name="T27" fmla="*/ 12 h 224"/>
              <a:gd name="T28" fmla="*/ 12 w 248"/>
              <a:gd name="T29" fmla="*/ 0 h 224"/>
              <a:gd name="T30" fmla="*/ 236 w 248"/>
              <a:gd name="T31" fmla="*/ 0 h 224"/>
              <a:gd name="T32" fmla="*/ 248 w 248"/>
              <a:gd name="T33" fmla="*/ 12 h 224"/>
              <a:gd name="T34" fmla="*/ 248 w 248"/>
              <a:gd name="T35" fmla="*/ 172 h 224"/>
              <a:gd name="T36" fmla="*/ 236 w 248"/>
              <a:gd name="T37" fmla="*/ 184 h 224"/>
              <a:gd name="T38" fmla="*/ 232 w 248"/>
              <a:gd name="T39" fmla="*/ 16 h 224"/>
              <a:gd name="T40" fmla="*/ 16 w 248"/>
              <a:gd name="T41" fmla="*/ 16 h 224"/>
              <a:gd name="T42" fmla="*/ 16 w 248"/>
              <a:gd name="T43" fmla="*/ 152 h 224"/>
              <a:gd name="T44" fmla="*/ 232 w 248"/>
              <a:gd name="T45" fmla="*/ 152 h 224"/>
              <a:gd name="T46" fmla="*/ 232 w 248"/>
              <a:gd name="T47" fmla="*/ 16 h 224"/>
              <a:gd name="T48" fmla="*/ 100 w 248"/>
              <a:gd name="T49" fmla="*/ 72 h 224"/>
              <a:gd name="T50" fmla="*/ 108 w 248"/>
              <a:gd name="T51" fmla="*/ 76 h 224"/>
              <a:gd name="T52" fmla="*/ 116 w 248"/>
              <a:gd name="T53" fmla="*/ 83 h 224"/>
              <a:gd name="T54" fmla="*/ 140 w 248"/>
              <a:gd name="T55" fmla="*/ 60 h 224"/>
              <a:gd name="T56" fmla="*/ 148 w 248"/>
              <a:gd name="T57" fmla="*/ 56 h 224"/>
              <a:gd name="T58" fmla="*/ 160 w 248"/>
              <a:gd name="T59" fmla="*/ 68 h 224"/>
              <a:gd name="T60" fmla="*/ 156 w 248"/>
              <a:gd name="T61" fmla="*/ 76 h 224"/>
              <a:gd name="T62" fmla="*/ 124 w 248"/>
              <a:gd name="T63" fmla="*/ 108 h 224"/>
              <a:gd name="T64" fmla="*/ 116 w 248"/>
              <a:gd name="T65" fmla="*/ 112 h 224"/>
              <a:gd name="T66" fmla="*/ 108 w 248"/>
              <a:gd name="T67" fmla="*/ 108 h 224"/>
              <a:gd name="T68" fmla="*/ 92 w 248"/>
              <a:gd name="T69" fmla="*/ 92 h 224"/>
              <a:gd name="T70" fmla="*/ 88 w 248"/>
              <a:gd name="T71" fmla="*/ 84 h 224"/>
              <a:gd name="T72" fmla="*/ 100 w 248"/>
              <a:gd name="T73" fmla="*/ 72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moveTo>
                  <a:pt x="100" y="72"/>
                </a:moveTo>
                <a:cubicBezTo>
                  <a:pt x="103" y="72"/>
                  <a:pt x="106" y="73"/>
                  <a:pt x="108" y="76"/>
                </a:cubicBezTo>
                <a:cubicBezTo>
                  <a:pt x="116" y="83"/>
                  <a:pt x="116" y="83"/>
                  <a:pt x="116" y="83"/>
                </a:cubicBezTo>
                <a:cubicBezTo>
                  <a:pt x="140" y="60"/>
                  <a:pt x="140" y="60"/>
                  <a:pt x="140" y="60"/>
                </a:cubicBezTo>
                <a:cubicBezTo>
                  <a:pt x="142" y="57"/>
                  <a:pt x="145" y="56"/>
                  <a:pt x="148" y="56"/>
                </a:cubicBezTo>
                <a:cubicBezTo>
                  <a:pt x="155" y="56"/>
                  <a:pt x="160" y="61"/>
                  <a:pt x="160" y="68"/>
                </a:cubicBezTo>
                <a:cubicBezTo>
                  <a:pt x="160" y="71"/>
                  <a:pt x="159" y="74"/>
                  <a:pt x="156" y="76"/>
                </a:cubicBezTo>
                <a:cubicBezTo>
                  <a:pt x="124" y="108"/>
                  <a:pt x="124" y="108"/>
                  <a:pt x="124" y="108"/>
                </a:cubicBezTo>
                <a:cubicBezTo>
                  <a:pt x="122" y="111"/>
                  <a:pt x="119" y="112"/>
                  <a:pt x="116" y="112"/>
                </a:cubicBezTo>
                <a:cubicBezTo>
                  <a:pt x="113" y="112"/>
                  <a:pt x="110" y="111"/>
                  <a:pt x="108" y="108"/>
                </a:cubicBezTo>
                <a:cubicBezTo>
                  <a:pt x="92" y="92"/>
                  <a:pt x="92" y="92"/>
                  <a:pt x="92" y="92"/>
                </a:cubicBezTo>
                <a:cubicBezTo>
                  <a:pt x="89" y="90"/>
                  <a:pt x="88" y="87"/>
                  <a:pt x="88" y="84"/>
                </a:cubicBezTo>
                <a:cubicBezTo>
                  <a:pt x="88" y="77"/>
                  <a:pt x="93" y="72"/>
                  <a:pt x="100" y="72"/>
                </a:cubicBezTo>
              </a:path>
            </a:pathLst>
          </a:custGeom>
          <a:solidFill>
            <a:schemeClr val="accent4"/>
          </a:solidFill>
          <a:ln>
            <a:noFill/>
          </a:ln>
        </p:spPr>
        <p:txBody>
          <a:bodyPr/>
          <a:lstStyle/>
          <a:p>
            <a:endParaRPr lang="en-US" dirty="0"/>
          </a:p>
        </p:txBody>
      </p:sp>
      <p:sp>
        <p:nvSpPr>
          <p:cNvPr id="27" name="Freeform 82">
            <a:extLst>
              <a:ext uri="{FF2B5EF4-FFF2-40B4-BE49-F238E27FC236}">
                <a16:creationId xmlns:a16="http://schemas.microsoft.com/office/drawing/2014/main" id="{95A2B932-69B5-409E-A0CF-593F63894B86}"/>
              </a:ext>
            </a:extLst>
          </p:cNvPr>
          <p:cNvSpPr>
            <a:spLocks noEditPoints="1"/>
          </p:cNvSpPr>
          <p:nvPr/>
        </p:nvSpPr>
        <p:spPr bwMode="auto">
          <a:xfrm>
            <a:off x="6781800" y="5306809"/>
            <a:ext cx="395287" cy="358775"/>
          </a:xfrm>
          <a:custGeom>
            <a:avLst/>
            <a:gdLst>
              <a:gd name="T0" fmla="*/ 236 w 248"/>
              <a:gd name="T1" fmla="*/ 184 h 224"/>
              <a:gd name="T2" fmla="*/ 176 w 248"/>
              <a:gd name="T3" fmla="*/ 184 h 224"/>
              <a:gd name="T4" fmla="*/ 160 w 248"/>
              <a:gd name="T5" fmla="*/ 184 h 224"/>
              <a:gd name="T6" fmla="*/ 160 w 248"/>
              <a:gd name="T7" fmla="*/ 204 h 224"/>
              <a:gd name="T8" fmla="*/ 176 w 248"/>
              <a:gd name="T9" fmla="*/ 220 h 224"/>
              <a:gd name="T10" fmla="*/ 176 w 248"/>
              <a:gd name="T11" fmla="*/ 224 h 224"/>
              <a:gd name="T12" fmla="*/ 72 w 248"/>
              <a:gd name="T13" fmla="*/ 224 h 224"/>
              <a:gd name="T14" fmla="*/ 72 w 248"/>
              <a:gd name="T15" fmla="*/ 220 h 224"/>
              <a:gd name="T16" fmla="*/ 88 w 248"/>
              <a:gd name="T17" fmla="*/ 204 h 224"/>
              <a:gd name="T18" fmla="*/ 88 w 248"/>
              <a:gd name="T19" fmla="*/ 184 h 224"/>
              <a:gd name="T20" fmla="*/ 72 w 248"/>
              <a:gd name="T21" fmla="*/ 184 h 224"/>
              <a:gd name="T22" fmla="*/ 12 w 248"/>
              <a:gd name="T23" fmla="*/ 184 h 224"/>
              <a:gd name="T24" fmla="*/ 0 w 248"/>
              <a:gd name="T25" fmla="*/ 172 h 224"/>
              <a:gd name="T26" fmla="*/ 0 w 248"/>
              <a:gd name="T27" fmla="*/ 12 h 224"/>
              <a:gd name="T28" fmla="*/ 12 w 248"/>
              <a:gd name="T29" fmla="*/ 0 h 224"/>
              <a:gd name="T30" fmla="*/ 236 w 248"/>
              <a:gd name="T31" fmla="*/ 0 h 224"/>
              <a:gd name="T32" fmla="*/ 248 w 248"/>
              <a:gd name="T33" fmla="*/ 12 h 224"/>
              <a:gd name="T34" fmla="*/ 248 w 248"/>
              <a:gd name="T35" fmla="*/ 172 h 224"/>
              <a:gd name="T36" fmla="*/ 236 w 248"/>
              <a:gd name="T37" fmla="*/ 184 h 224"/>
              <a:gd name="T38" fmla="*/ 232 w 248"/>
              <a:gd name="T39" fmla="*/ 16 h 224"/>
              <a:gd name="T40" fmla="*/ 16 w 248"/>
              <a:gd name="T41" fmla="*/ 16 h 224"/>
              <a:gd name="T42" fmla="*/ 16 w 248"/>
              <a:gd name="T43" fmla="*/ 152 h 224"/>
              <a:gd name="T44" fmla="*/ 232 w 248"/>
              <a:gd name="T45" fmla="*/ 152 h 224"/>
              <a:gd name="T46" fmla="*/ 232 w 248"/>
              <a:gd name="T47" fmla="*/ 16 h 224"/>
              <a:gd name="T48" fmla="*/ 100 w 248"/>
              <a:gd name="T49" fmla="*/ 72 h 224"/>
              <a:gd name="T50" fmla="*/ 108 w 248"/>
              <a:gd name="T51" fmla="*/ 76 h 224"/>
              <a:gd name="T52" fmla="*/ 116 w 248"/>
              <a:gd name="T53" fmla="*/ 83 h 224"/>
              <a:gd name="T54" fmla="*/ 140 w 248"/>
              <a:gd name="T55" fmla="*/ 60 h 224"/>
              <a:gd name="T56" fmla="*/ 148 w 248"/>
              <a:gd name="T57" fmla="*/ 56 h 224"/>
              <a:gd name="T58" fmla="*/ 160 w 248"/>
              <a:gd name="T59" fmla="*/ 68 h 224"/>
              <a:gd name="T60" fmla="*/ 156 w 248"/>
              <a:gd name="T61" fmla="*/ 76 h 224"/>
              <a:gd name="T62" fmla="*/ 124 w 248"/>
              <a:gd name="T63" fmla="*/ 108 h 224"/>
              <a:gd name="T64" fmla="*/ 116 w 248"/>
              <a:gd name="T65" fmla="*/ 112 h 224"/>
              <a:gd name="T66" fmla="*/ 108 w 248"/>
              <a:gd name="T67" fmla="*/ 108 h 224"/>
              <a:gd name="T68" fmla="*/ 92 w 248"/>
              <a:gd name="T69" fmla="*/ 92 h 224"/>
              <a:gd name="T70" fmla="*/ 88 w 248"/>
              <a:gd name="T71" fmla="*/ 84 h 224"/>
              <a:gd name="T72" fmla="*/ 100 w 248"/>
              <a:gd name="T73" fmla="*/ 72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moveTo>
                  <a:pt x="100" y="72"/>
                </a:moveTo>
                <a:cubicBezTo>
                  <a:pt x="103" y="72"/>
                  <a:pt x="106" y="73"/>
                  <a:pt x="108" y="76"/>
                </a:cubicBezTo>
                <a:cubicBezTo>
                  <a:pt x="116" y="83"/>
                  <a:pt x="116" y="83"/>
                  <a:pt x="116" y="83"/>
                </a:cubicBezTo>
                <a:cubicBezTo>
                  <a:pt x="140" y="60"/>
                  <a:pt x="140" y="60"/>
                  <a:pt x="140" y="60"/>
                </a:cubicBezTo>
                <a:cubicBezTo>
                  <a:pt x="142" y="57"/>
                  <a:pt x="145" y="56"/>
                  <a:pt x="148" y="56"/>
                </a:cubicBezTo>
                <a:cubicBezTo>
                  <a:pt x="155" y="56"/>
                  <a:pt x="160" y="61"/>
                  <a:pt x="160" y="68"/>
                </a:cubicBezTo>
                <a:cubicBezTo>
                  <a:pt x="160" y="71"/>
                  <a:pt x="159" y="74"/>
                  <a:pt x="156" y="76"/>
                </a:cubicBezTo>
                <a:cubicBezTo>
                  <a:pt x="124" y="108"/>
                  <a:pt x="124" y="108"/>
                  <a:pt x="124" y="108"/>
                </a:cubicBezTo>
                <a:cubicBezTo>
                  <a:pt x="122" y="111"/>
                  <a:pt x="119" y="112"/>
                  <a:pt x="116" y="112"/>
                </a:cubicBezTo>
                <a:cubicBezTo>
                  <a:pt x="113" y="112"/>
                  <a:pt x="110" y="111"/>
                  <a:pt x="108" y="108"/>
                </a:cubicBezTo>
                <a:cubicBezTo>
                  <a:pt x="92" y="92"/>
                  <a:pt x="92" y="92"/>
                  <a:pt x="92" y="92"/>
                </a:cubicBezTo>
                <a:cubicBezTo>
                  <a:pt x="89" y="90"/>
                  <a:pt x="88" y="87"/>
                  <a:pt x="88" y="84"/>
                </a:cubicBezTo>
                <a:cubicBezTo>
                  <a:pt x="88" y="77"/>
                  <a:pt x="93" y="72"/>
                  <a:pt x="100" y="72"/>
                </a:cubicBezTo>
              </a:path>
            </a:pathLst>
          </a:custGeom>
          <a:solidFill>
            <a:schemeClr val="accent6"/>
          </a:solidFill>
          <a:ln>
            <a:noFill/>
          </a:ln>
        </p:spPr>
        <p:txBody>
          <a:bodyPr/>
          <a:lstStyle/>
          <a:p>
            <a:endParaRPr lang="en-US" dirty="0"/>
          </a:p>
        </p:txBody>
      </p:sp>
      <p:cxnSp>
        <p:nvCxnSpPr>
          <p:cNvPr id="28" name="Straight Connector 27">
            <a:extLst>
              <a:ext uri="{FF2B5EF4-FFF2-40B4-BE49-F238E27FC236}">
                <a16:creationId xmlns:a16="http://schemas.microsoft.com/office/drawing/2014/main" id="{2B2D1DB1-EA4D-42FB-BE42-069B598C6526}"/>
              </a:ext>
            </a:extLst>
          </p:cNvPr>
          <p:cNvCxnSpPr>
            <a:cxnSpLocks/>
          </p:cNvCxnSpPr>
          <p:nvPr/>
        </p:nvCxnSpPr>
        <p:spPr>
          <a:xfrm>
            <a:off x="6781800" y="1981200"/>
            <a:ext cx="46609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BAB832F-AB2F-42D4-8789-6518C2B571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83" y="0"/>
            <a:ext cx="6095457" cy="6977189"/>
          </a:xfrm>
          <a:prstGeom prst="rect">
            <a:avLst/>
          </a:prstGeom>
        </p:spPr>
      </p:pic>
      <p:sp>
        <p:nvSpPr>
          <p:cNvPr id="29" name="Rectangle 28">
            <a:extLst>
              <a:ext uri="{FF2B5EF4-FFF2-40B4-BE49-F238E27FC236}">
                <a16:creationId xmlns:a16="http://schemas.microsoft.com/office/drawing/2014/main" id="{1E2B9EE4-BBA8-4899-91FA-2BF6E9A134C0}"/>
              </a:ext>
            </a:extLst>
          </p:cNvPr>
          <p:cNvSpPr>
            <a:spLocks noChangeAspect="1"/>
          </p:cNvSpPr>
          <p:nvPr/>
        </p:nvSpPr>
        <p:spPr>
          <a:xfrm>
            <a:off x="0" y="-8994"/>
            <a:ext cx="6095998" cy="6863995"/>
          </a:xfrm>
          <a:prstGeom prst="rect">
            <a:avLst/>
          </a:prstGeom>
          <a:gradFill flip="none" rotWithShape="1">
            <a:gsLst>
              <a:gs pos="7000">
                <a:schemeClr val="accent2">
                  <a:lumMod val="50000"/>
                  <a:alpha val="26000"/>
                </a:schemeClr>
              </a:gs>
              <a:gs pos="90000">
                <a:schemeClr val="accent2">
                  <a:alpha val="30000"/>
                </a:schemeClr>
              </a:gs>
            </a:gsLst>
            <a:lin ang="336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900" dirty="0">
              <a:latin typeface="Calibri Light"/>
            </a:endParaRPr>
          </a:p>
        </p:txBody>
      </p:sp>
    </p:spTree>
    <p:extLst>
      <p:ext uri="{BB962C8B-B14F-4D97-AF65-F5344CB8AC3E}">
        <p14:creationId xmlns:p14="http://schemas.microsoft.com/office/powerpoint/2010/main" val="4263252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dog, outdoor, mammal, white&#10;&#10;Description automatically generated">
            <a:extLst>
              <a:ext uri="{FF2B5EF4-FFF2-40B4-BE49-F238E27FC236}">
                <a16:creationId xmlns:a16="http://schemas.microsoft.com/office/drawing/2014/main" id="{A26BFA8F-32AD-44E7-B3B6-ABD6FA38BFF0}"/>
              </a:ext>
            </a:extLst>
          </p:cNvPr>
          <p:cNvPicPr>
            <a:picLocks noGrp="1" noChangeAspect="1"/>
          </p:cNvPicPr>
          <p:nvPr>
            <p:ph type="pic" sz="quarter" idx="17"/>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9288" r="9288"/>
          <a:stretch>
            <a:fillRect/>
          </a:stretch>
        </p:blipFill>
        <p:spPr/>
      </p:pic>
      <p:sp>
        <p:nvSpPr>
          <p:cNvPr id="14" name="Title 1">
            <a:extLst>
              <a:ext uri="{FF2B5EF4-FFF2-40B4-BE49-F238E27FC236}">
                <a16:creationId xmlns:a16="http://schemas.microsoft.com/office/drawing/2014/main" id="{07950876-7496-4E3C-9BEC-B5E417D1192E}"/>
              </a:ext>
            </a:extLst>
          </p:cNvPr>
          <p:cNvSpPr>
            <a:spLocks noGrp="1"/>
          </p:cNvSpPr>
          <p:nvPr>
            <p:ph type="body" sz="quarter" idx="16"/>
          </p:nvPr>
        </p:nvSpPr>
        <p:spPr>
          <a:xfrm>
            <a:off x="573088" y="1562553"/>
            <a:ext cx="7247209" cy="4538663"/>
          </a:xfrm>
        </p:spPr>
        <p:txBody>
          <a:bodyPr>
            <a:normAutofit fontScale="67500" lnSpcReduction="20000"/>
          </a:bodyPr>
          <a:lstStyle/>
          <a:p>
            <a:pPr marL="0" indent="0">
              <a:buNone/>
            </a:pPr>
            <a:r>
              <a:rPr lang="en-US" sz="3600" dirty="0">
                <a:latin typeface="Georgia" panose="02040502050405020303" pitchFamily="18" charset="0"/>
              </a:rPr>
              <a:t>Two-thirds (67%) of all adults — and 79% of those 50-plus — want to stay in their current communities. Adults primarily value communities that foster good health, promote street safety, and provide good opportunities for community engagement and social interaction.</a:t>
            </a:r>
          </a:p>
          <a:p>
            <a:pPr marL="0" indent="0">
              <a:buNone/>
            </a:pPr>
            <a:endParaRPr lang="en-US" sz="3600" dirty="0">
              <a:latin typeface="Georgia" panose="02040502050405020303" pitchFamily="18" charset="0"/>
            </a:endParaRPr>
          </a:p>
          <a:p>
            <a:pPr marL="0" indent="0">
              <a:buNone/>
            </a:pPr>
            <a:r>
              <a:rPr lang="en-US" sz="3600" dirty="0">
                <a:latin typeface="Georgia" panose="02040502050405020303" pitchFamily="18" charset="0"/>
              </a:rPr>
              <a:t>High numbers of Americans want “forever homes” — to stay in their current homes as they age. The percentage is even higher for adults age 50-plus, with more than three-quarters wanting to remain in their home as they age. But more aging-in-place modifications and technology are needed to make that possible.</a:t>
            </a:r>
            <a:endParaRPr lang="en-US" sz="3600" dirty="0">
              <a:solidFill>
                <a:srgbClr val="C00000"/>
              </a:solidFill>
              <a:latin typeface="Georgia" panose="02040502050405020303" pitchFamily="18" charset="0"/>
            </a:endParaRPr>
          </a:p>
        </p:txBody>
      </p:sp>
      <p:sp>
        <p:nvSpPr>
          <p:cNvPr id="15" name="Title 1">
            <a:extLst>
              <a:ext uri="{FF2B5EF4-FFF2-40B4-BE49-F238E27FC236}">
                <a16:creationId xmlns:a16="http://schemas.microsoft.com/office/drawing/2014/main" id="{01141205-8BB5-4B8D-BF6B-447170832600}"/>
              </a:ext>
            </a:extLst>
          </p:cNvPr>
          <p:cNvSpPr>
            <a:spLocks noGrp="1"/>
          </p:cNvSpPr>
          <p:nvPr>
            <p:ph type="body" sz="quarter" idx="13"/>
          </p:nvPr>
        </p:nvSpPr>
        <p:spPr>
          <a:xfrm>
            <a:off x="573088" y="295228"/>
            <a:ext cx="8377647" cy="383177"/>
          </a:xfrm>
        </p:spPr>
        <p:txBody>
          <a:bodyPr>
            <a:noAutofit/>
          </a:bodyPr>
          <a:lstStyle/>
          <a:p>
            <a:pPr marL="0" indent="0">
              <a:spcBef>
                <a:spcPts val="0"/>
              </a:spcBef>
              <a:buNone/>
            </a:pPr>
            <a:r>
              <a:rPr lang="en-US" sz="2800" b="1" dirty="0">
                <a:solidFill>
                  <a:srgbClr val="C00000"/>
                </a:solidFill>
              </a:rPr>
              <a:t>People want to stay in their homes</a:t>
            </a:r>
          </a:p>
          <a:p>
            <a:pPr marL="0" indent="0">
              <a:spcBef>
                <a:spcPts val="0"/>
              </a:spcBef>
              <a:buNone/>
            </a:pPr>
            <a:r>
              <a:rPr lang="en-US" sz="2800" b="1" dirty="0">
                <a:solidFill>
                  <a:srgbClr val="C00000"/>
                </a:solidFill>
              </a:rPr>
              <a:t>and communities…</a:t>
            </a:r>
          </a:p>
        </p:txBody>
      </p:sp>
      <p:sp>
        <p:nvSpPr>
          <p:cNvPr id="18" name="Rectangle 17">
            <a:extLst>
              <a:ext uri="{FF2B5EF4-FFF2-40B4-BE49-F238E27FC236}">
                <a16:creationId xmlns:a16="http://schemas.microsoft.com/office/drawing/2014/main" id="{9459986B-E605-4EC3-B274-F8844288A17D}"/>
              </a:ext>
            </a:extLst>
          </p:cNvPr>
          <p:cNvSpPr/>
          <p:nvPr/>
        </p:nvSpPr>
        <p:spPr>
          <a:xfrm>
            <a:off x="435429" y="6301162"/>
            <a:ext cx="1445623" cy="261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BC452AE-FB07-4B45-9B94-52F3AE240BCB}"/>
              </a:ext>
            </a:extLst>
          </p:cNvPr>
          <p:cNvSpPr txBox="1"/>
          <p:nvPr/>
        </p:nvSpPr>
        <p:spPr>
          <a:xfrm>
            <a:off x="4078567" y="6301162"/>
            <a:ext cx="3741730" cy="261610"/>
          </a:xfrm>
          <a:prstGeom prst="rect">
            <a:avLst/>
          </a:prstGeom>
          <a:noFill/>
        </p:spPr>
        <p:txBody>
          <a:bodyPr wrap="none" rtlCol="0">
            <a:spAutoFit/>
          </a:bodyPr>
          <a:lstStyle/>
          <a:p>
            <a:r>
              <a:rPr lang="en-US" sz="1100" i="1" dirty="0"/>
              <a:t>Source: AARP Home and Community preferences Survey 11/21</a:t>
            </a:r>
          </a:p>
        </p:txBody>
      </p:sp>
    </p:spTree>
    <p:extLst>
      <p:ext uri="{BB962C8B-B14F-4D97-AF65-F5344CB8AC3E}">
        <p14:creationId xmlns:p14="http://schemas.microsoft.com/office/powerpoint/2010/main" val="132711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42F7E-F65A-CC49-91A9-0142A593BAF9}"/>
              </a:ext>
            </a:extLst>
          </p:cNvPr>
          <p:cNvSpPr>
            <a:spLocks noGrp="1"/>
          </p:cNvSpPr>
          <p:nvPr>
            <p:ph type="title"/>
          </p:nvPr>
        </p:nvSpPr>
        <p:spPr>
          <a:xfrm>
            <a:off x="478972" y="2124892"/>
            <a:ext cx="11225348" cy="2447108"/>
          </a:xfrm>
        </p:spPr>
        <p:txBody>
          <a:bodyPr>
            <a:normAutofit/>
          </a:bodyPr>
          <a:lstStyle/>
          <a:p>
            <a:r>
              <a:rPr lang="en-US" dirty="0">
                <a:latin typeface="Georgia" panose="02040502050405020303" pitchFamily="18" charset="0"/>
                <a:ea typeface="Times New Roman" panose="02020603050405020304" pitchFamily="18" charset="0"/>
                <a:cs typeface="Calibri" panose="020F0502020204030204" pitchFamily="34" charset="0"/>
              </a:rPr>
              <a:t>What is the first thing that comes to mind </a:t>
            </a:r>
            <a:br>
              <a:rPr lang="en-US" dirty="0">
                <a:latin typeface="Georgia" panose="02040502050405020303" pitchFamily="18" charset="0"/>
                <a:ea typeface="Times New Roman" panose="02020603050405020304" pitchFamily="18" charset="0"/>
                <a:cs typeface="Calibri" panose="020F0502020204030204" pitchFamily="34" charset="0"/>
              </a:rPr>
            </a:br>
            <a:r>
              <a:rPr lang="en-US" dirty="0">
                <a:latin typeface="Georgia" panose="02040502050405020303" pitchFamily="18" charset="0"/>
                <a:ea typeface="Times New Roman" panose="02020603050405020304" pitchFamily="18" charset="0"/>
                <a:cs typeface="Calibri" panose="020F0502020204030204" pitchFamily="34" charset="0"/>
              </a:rPr>
              <a:t>when you hear the term,  “Age-Friendly”?</a:t>
            </a:r>
            <a:endParaRPr lang="en-US" dirty="0">
              <a:latin typeface="Georgia" panose="02040502050405020303" pitchFamily="18" charset="0"/>
            </a:endParaRPr>
          </a:p>
        </p:txBody>
      </p:sp>
    </p:spTree>
    <p:extLst>
      <p:ext uri="{BB962C8B-B14F-4D97-AF65-F5344CB8AC3E}">
        <p14:creationId xmlns:p14="http://schemas.microsoft.com/office/powerpoint/2010/main" val="375421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DC6F7-0136-46E5-991A-3230D587375D}"/>
              </a:ext>
            </a:extLst>
          </p:cNvPr>
          <p:cNvSpPr>
            <a:spLocks noGrp="1"/>
          </p:cNvSpPr>
          <p:nvPr>
            <p:ph sz="quarter" idx="10"/>
          </p:nvPr>
        </p:nvSpPr>
        <p:spPr/>
        <p:txBody>
          <a:bodyPr/>
          <a:lstStyle/>
          <a:p>
            <a:r>
              <a:rPr lang="en-US" dirty="0">
                <a:latin typeface="Georgia" panose="02040502050405020303" pitchFamily="18" charset="0"/>
              </a:rPr>
              <a:t>…one where a community’s elected leadership has made a commitment to actively work with residents and local advocates to make their town, city, or county an age-friendly place to live through enrollment in the AARP Network of Age-Friendly States and Communities!</a:t>
            </a:r>
          </a:p>
        </p:txBody>
      </p:sp>
      <p:sp>
        <p:nvSpPr>
          <p:cNvPr id="4" name="Title 3">
            <a:extLst>
              <a:ext uri="{FF2B5EF4-FFF2-40B4-BE49-F238E27FC236}">
                <a16:creationId xmlns:a16="http://schemas.microsoft.com/office/drawing/2014/main" id="{8FB12921-FE84-46B6-B942-8423EF593452}"/>
              </a:ext>
            </a:extLst>
          </p:cNvPr>
          <p:cNvSpPr>
            <a:spLocks noGrp="1"/>
          </p:cNvSpPr>
          <p:nvPr>
            <p:ph type="title"/>
          </p:nvPr>
        </p:nvSpPr>
        <p:spPr>
          <a:xfrm>
            <a:off x="-38476" y="326649"/>
            <a:ext cx="6096001" cy="502088"/>
          </a:xfrm>
        </p:spPr>
        <p:txBody>
          <a:bodyPr/>
          <a:lstStyle/>
          <a:p>
            <a:r>
              <a:rPr lang="en-US" sz="2400" dirty="0">
                <a:solidFill>
                  <a:srgbClr val="FF0000"/>
                </a:solidFill>
                <a:latin typeface="Georgia" panose="02040502050405020303" pitchFamily="18" charset="0"/>
              </a:rPr>
              <a:t>An Age-Friendly Community is…</a:t>
            </a:r>
            <a:endParaRPr lang="en-US" sz="2400" dirty="0">
              <a:latin typeface="Georgia" panose="02040502050405020303" pitchFamily="18" charset="0"/>
            </a:endParaRPr>
          </a:p>
        </p:txBody>
      </p:sp>
      <p:grpSp>
        <p:nvGrpSpPr>
          <p:cNvPr id="6" name="Group 5">
            <a:extLst>
              <a:ext uri="{FF2B5EF4-FFF2-40B4-BE49-F238E27FC236}">
                <a16:creationId xmlns:a16="http://schemas.microsoft.com/office/drawing/2014/main" id="{9FF453F3-E475-465B-9ABD-30EC5D3CA359}"/>
              </a:ext>
            </a:extLst>
          </p:cNvPr>
          <p:cNvGrpSpPr/>
          <p:nvPr/>
        </p:nvGrpSpPr>
        <p:grpSpPr>
          <a:xfrm>
            <a:off x="2465009" y="1119938"/>
            <a:ext cx="1123165" cy="160306"/>
            <a:chOff x="5509417" y="1282138"/>
            <a:chExt cx="1123165" cy="160306"/>
          </a:xfrm>
        </p:grpSpPr>
        <p:sp>
          <p:nvSpPr>
            <p:cNvPr id="7" name="Oval 6">
              <a:extLst>
                <a:ext uri="{FF2B5EF4-FFF2-40B4-BE49-F238E27FC236}">
                  <a16:creationId xmlns:a16="http://schemas.microsoft.com/office/drawing/2014/main" id="{DB2FE887-8D31-49A9-AD52-5903B61F1587}"/>
                </a:ext>
              </a:extLst>
            </p:cNvPr>
            <p:cNvSpPr/>
            <p:nvPr userDrawn="1"/>
          </p:nvSpPr>
          <p:spPr>
            <a:xfrm>
              <a:off x="6088066" y="1282138"/>
              <a:ext cx="158750" cy="158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8C0F9D15-5FB2-4D6A-B167-F6551B78A08B}"/>
                </a:ext>
              </a:extLst>
            </p:cNvPr>
            <p:cNvSpPr/>
            <p:nvPr userDrawn="1"/>
          </p:nvSpPr>
          <p:spPr>
            <a:xfrm>
              <a:off x="6280949" y="1283694"/>
              <a:ext cx="158750" cy="1587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a:extLst>
                <a:ext uri="{FF2B5EF4-FFF2-40B4-BE49-F238E27FC236}">
                  <a16:creationId xmlns:a16="http://schemas.microsoft.com/office/drawing/2014/main" id="{7C3FD6FF-226B-4525-B567-DDAEA1D9B76C}"/>
                </a:ext>
              </a:extLst>
            </p:cNvPr>
            <p:cNvSpPr/>
            <p:nvPr userDrawn="1"/>
          </p:nvSpPr>
          <p:spPr>
            <a:xfrm>
              <a:off x="6473832" y="1282138"/>
              <a:ext cx="158750" cy="1587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Oval 9">
              <a:extLst>
                <a:ext uri="{FF2B5EF4-FFF2-40B4-BE49-F238E27FC236}">
                  <a16:creationId xmlns:a16="http://schemas.microsoft.com/office/drawing/2014/main" id="{80F220CF-8B18-4BB0-BA5D-669CBD826CBD}"/>
                </a:ext>
              </a:extLst>
            </p:cNvPr>
            <p:cNvSpPr/>
            <p:nvPr userDrawn="1"/>
          </p:nvSpPr>
          <p:spPr>
            <a:xfrm>
              <a:off x="5895183" y="1282138"/>
              <a:ext cx="158750" cy="1587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0" dirty="0"/>
            </a:p>
          </p:txBody>
        </p:sp>
        <p:sp>
          <p:nvSpPr>
            <p:cNvPr id="11" name="Oval 10">
              <a:extLst>
                <a:ext uri="{FF2B5EF4-FFF2-40B4-BE49-F238E27FC236}">
                  <a16:creationId xmlns:a16="http://schemas.microsoft.com/office/drawing/2014/main" id="{27A5F795-EA60-427F-8A1B-0F29CE37ADC1}"/>
                </a:ext>
              </a:extLst>
            </p:cNvPr>
            <p:cNvSpPr/>
            <p:nvPr userDrawn="1"/>
          </p:nvSpPr>
          <p:spPr>
            <a:xfrm>
              <a:off x="5702300" y="1282138"/>
              <a:ext cx="158750" cy="158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7C9D0FAD-275D-4802-8DA5-8DDB1FD02D30}"/>
                </a:ext>
              </a:extLst>
            </p:cNvPr>
            <p:cNvSpPr/>
            <p:nvPr userDrawn="1"/>
          </p:nvSpPr>
          <p:spPr>
            <a:xfrm>
              <a:off x="5509417" y="1282138"/>
              <a:ext cx="158750" cy="1587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2" name="Picture Placeholder 21" descr="Graphical user interface, text, application, email&#10;&#10;Description automatically generated">
            <a:extLst>
              <a:ext uri="{FF2B5EF4-FFF2-40B4-BE49-F238E27FC236}">
                <a16:creationId xmlns:a16="http://schemas.microsoft.com/office/drawing/2014/main" id="{143B9340-9F9E-4415-9980-BD475130C7EE}"/>
              </a:ext>
            </a:extLst>
          </p:cNvPr>
          <p:cNvPicPr>
            <a:picLocks noGrp="1" noChangeAspect="1"/>
          </p:cNvPicPr>
          <p:nvPr>
            <p:ph type="pic" sz="quarter" idx="13"/>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6511" r="36643"/>
          <a:stretch/>
        </p:blipFill>
        <p:spPr>
          <a:xfrm>
            <a:off x="6074592" y="0"/>
            <a:ext cx="6117408" cy="6858000"/>
          </a:xfrm>
        </p:spPr>
      </p:pic>
    </p:spTree>
    <p:extLst>
      <p:ext uri="{BB962C8B-B14F-4D97-AF65-F5344CB8AC3E}">
        <p14:creationId xmlns:p14="http://schemas.microsoft.com/office/powerpoint/2010/main" val="29902042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FCCB02-C5D9-B04B-B3F9-D30B5EA2ACD7}"/>
              </a:ext>
            </a:extLst>
          </p:cNvPr>
          <p:cNvSpPr>
            <a:spLocks noGrp="1"/>
          </p:cNvSpPr>
          <p:nvPr>
            <p:ph type="body" sz="quarter" idx="18"/>
          </p:nvPr>
        </p:nvSpPr>
        <p:spPr/>
        <p:txBody>
          <a:bodyPr/>
          <a:lstStyle/>
          <a:p>
            <a:pPr marL="0" indent="0">
              <a:buNone/>
            </a:pPr>
            <a:r>
              <a:rPr lang="en-US" sz="2000" dirty="0">
                <a:solidFill>
                  <a:schemeClr val="accent6"/>
                </a:solidFill>
                <a:latin typeface="Georgia" panose="02040502050405020303" pitchFamily="18" charset="0"/>
              </a:rPr>
              <a:t>conducting a community needs assessment</a:t>
            </a:r>
          </a:p>
          <a:p>
            <a:endParaRPr lang="en-US" sz="2000" dirty="0">
              <a:latin typeface="+mn-lt"/>
            </a:endParaRPr>
          </a:p>
        </p:txBody>
      </p:sp>
      <p:sp>
        <p:nvSpPr>
          <p:cNvPr id="7" name="Text Placeholder 6">
            <a:extLst>
              <a:ext uri="{FF2B5EF4-FFF2-40B4-BE49-F238E27FC236}">
                <a16:creationId xmlns:a16="http://schemas.microsoft.com/office/drawing/2014/main" id="{6588F688-C05E-804F-8DD7-5F3F149CE42F}"/>
              </a:ext>
            </a:extLst>
          </p:cNvPr>
          <p:cNvSpPr>
            <a:spLocks noGrp="1"/>
          </p:cNvSpPr>
          <p:nvPr>
            <p:ph type="body" sz="quarter" idx="25"/>
          </p:nvPr>
        </p:nvSpPr>
        <p:spPr/>
        <p:txBody>
          <a:bodyPr/>
          <a:lstStyle/>
          <a:p>
            <a:pPr marL="0" indent="0">
              <a:buNone/>
            </a:pPr>
            <a:r>
              <a:rPr lang="en-US" sz="2000" dirty="0">
                <a:solidFill>
                  <a:schemeClr val="accent6"/>
                </a:solidFill>
                <a:latin typeface="Georgia" panose="02040502050405020303" pitchFamily="18" charset="0"/>
              </a:rPr>
              <a:t>developing an action and evaluation plan</a:t>
            </a:r>
          </a:p>
          <a:p>
            <a:endParaRPr lang="en-US" sz="2000" dirty="0">
              <a:latin typeface="Georgia" panose="02040502050405020303" pitchFamily="18" charset="0"/>
            </a:endParaRPr>
          </a:p>
          <a:p>
            <a:endParaRPr lang="en-US" sz="2000" dirty="0">
              <a:latin typeface="Georgia" panose="02040502050405020303" pitchFamily="18" charset="0"/>
            </a:endParaRPr>
          </a:p>
        </p:txBody>
      </p:sp>
      <p:sp>
        <p:nvSpPr>
          <p:cNvPr id="8" name="Text Placeholder 7">
            <a:extLst>
              <a:ext uri="{FF2B5EF4-FFF2-40B4-BE49-F238E27FC236}">
                <a16:creationId xmlns:a16="http://schemas.microsoft.com/office/drawing/2014/main" id="{DB466444-9A2F-5B42-8039-C28ED481F8D8}"/>
              </a:ext>
            </a:extLst>
          </p:cNvPr>
          <p:cNvSpPr>
            <a:spLocks noGrp="1"/>
          </p:cNvSpPr>
          <p:nvPr>
            <p:ph type="body" sz="quarter" idx="30"/>
          </p:nvPr>
        </p:nvSpPr>
        <p:spPr/>
        <p:txBody>
          <a:bodyPr/>
          <a:lstStyle/>
          <a:p>
            <a:pPr marL="0" indent="0">
              <a:buNone/>
            </a:pPr>
            <a:r>
              <a:rPr lang="en-US" sz="2000" dirty="0">
                <a:solidFill>
                  <a:schemeClr val="accent6"/>
                </a:solidFill>
                <a:latin typeface="Georgia" panose="02040502050405020303" pitchFamily="18" charset="0"/>
              </a:rPr>
              <a:t>implementing and assessing the plan’s impact </a:t>
            </a:r>
          </a:p>
          <a:p>
            <a:endParaRPr lang="en-US" sz="2000" dirty="0">
              <a:latin typeface="Georgia" panose="02040502050405020303" pitchFamily="18" charset="0"/>
            </a:endParaRPr>
          </a:p>
        </p:txBody>
      </p:sp>
      <p:sp>
        <p:nvSpPr>
          <p:cNvPr id="9" name="Text Placeholder 8">
            <a:extLst>
              <a:ext uri="{FF2B5EF4-FFF2-40B4-BE49-F238E27FC236}">
                <a16:creationId xmlns:a16="http://schemas.microsoft.com/office/drawing/2014/main" id="{7AA9EB5D-6F84-EA4F-A4E4-94A9D8318C9E}"/>
              </a:ext>
            </a:extLst>
          </p:cNvPr>
          <p:cNvSpPr>
            <a:spLocks noGrp="1"/>
          </p:cNvSpPr>
          <p:nvPr>
            <p:ph type="body" sz="quarter" idx="31"/>
          </p:nvPr>
        </p:nvSpPr>
        <p:spPr>
          <a:xfrm>
            <a:off x="6899658" y="2672368"/>
            <a:ext cx="5148309" cy="756632"/>
          </a:xfrm>
        </p:spPr>
        <p:txBody>
          <a:bodyPr/>
          <a:lstStyle/>
          <a:p>
            <a:pPr marL="0" indent="0">
              <a:buNone/>
            </a:pPr>
            <a:r>
              <a:rPr lang="en-US" sz="2000" dirty="0">
                <a:solidFill>
                  <a:schemeClr val="accent6"/>
                </a:solidFill>
                <a:latin typeface="Georgia" panose="02040502050405020303" pitchFamily="18" charset="0"/>
              </a:rPr>
              <a:t>the voice of older residents in all stages of planning and implementation</a:t>
            </a:r>
          </a:p>
        </p:txBody>
      </p:sp>
      <p:pic>
        <p:nvPicPr>
          <p:cNvPr id="16" name="Picture 15">
            <a:extLst>
              <a:ext uri="{FF2B5EF4-FFF2-40B4-BE49-F238E27FC236}">
                <a16:creationId xmlns:a16="http://schemas.microsoft.com/office/drawing/2014/main" id="{7B4B55CC-A3FD-4780-B378-F50EC14475A9}"/>
              </a:ext>
            </a:extLst>
          </p:cNvPr>
          <p:cNvPicPr/>
          <p:nvPr/>
        </p:nvPicPr>
        <p:blipFill rotWithShape="1">
          <a:blip r:embed="rId2" cstate="print">
            <a:extLst>
              <a:ext uri="{28A0092B-C50C-407E-A947-70E740481C1C}">
                <a14:useLocalDpi xmlns:a14="http://schemas.microsoft.com/office/drawing/2010/main" val="0"/>
              </a:ext>
            </a:extLst>
          </a:blip>
          <a:srcRect b="82482"/>
          <a:stretch/>
        </p:blipFill>
        <p:spPr bwMode="auto">
          <a:xfrm>
            <a:off x="2001249" y="0"/>
            <a:ext cx="8189501" cy="629303"/>
          </a:xfrm>
          <a:prstGeom prst="rect">
            <a:avLst/>
          </a:prstGeom>
          <a:ln>
            <a:noFill/>
          </a:ln>
          <a:extLst>
            <a:ext uri="{53640926-AAD7-44D8-BBD7-CCE9431645EC}">
              <a14:shadowObscured xmlns:a14="http://schemas.microsoft.com/office/drawing/2010/main"/>
            </a:ext>
          </a:extLst>
        </p:spPr>
      </p:pic>
      <p:sp>
        <p:nvSpPr>
          <p:cNvPr id="21" name="Text Placeholder 5">
            <a:extLst>
              <a:ext uri="{FF2B5EF4-FFF2-40B4-BE49-F238E27FC236}">
                <a16:creationId xmlns:a16="http://schemas.microsoft.com/office/drawing/2014/main" id="{C4C05FCA-FC55-4659-9840-ABFE63FF0441}"/>
              </a:ext>
            </a:extLst>
          </p:cNvPr>
          <p:cNvSpPr txBox="1">
            <a:spLocks/>
          </p:cNvSpPr>
          <p:nvPr/>
        </p:nvSpPr>
        <p:spPr>
          <a:xfrm>
            <a:off x="506854" y="770809"/>
            <a:ext cx="11178290" cy="67016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26262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6262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6262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Georgia" panose="02040502050405020303" pitchFamily="18" charset="0"/>
              </a:rPr>
              <a:t>All communities seeking to enroll in the AARP age-friendly network are required to submit a membership application and commit to a 5-year process of improvement which includes:</a:t>
            </a:r>
          </a:p>
        </p:txBody>
      </p:sp>
      <p:pic>
        <p:nvPicPr>
          <p:cNvPr id="4" name="Picture 3">
            <a:extLst>
              <a:ext uri="{FF2B5EF4-FFF2-40B4-BE49-F238E27FC236}">
                <a16:creationId xmlns:a16="http://schemas.microsoft.com/office/drawing/2014/main" id="{D23314B8-016C-9228-410A-2EF229619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30" y="3622258"/>
            <a:ext cx="11384005" cy="3235742"/>
          </a:xfrm>
          <a:prstGeom prst="rect">
            <a:avLst/>
          </a:prstGeom>
        </p:spPr>
      </p:pic>
    </p:spTree>
    <p:extLst>
      <p:ext uri="{BB962C8B-B14F-4D97-AF65-F5344CB8AC3E}">
        <p14:creationId xmlns:p14="http://schemas.microsoft.com/office/powerpoint/2010/main" val="45188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DDE4F29-586E-418A-ADE9-EE8EC3170260}"/>
              </a:ext>
            </a:extLst>
          </p:cNvPr>
          <p:cNvSpPr txBox="1">
            <a:spLocks/>
          </p:cNvSpPr>
          <p:nvPr/>
        </p:nvSpPr>
        <p:spPr>
          <a:xfrm>
            <a:off x="220952" y="304975"/>
            <a:ext cx="11750096" cy="5017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spc="100" baseline="0">
                <a:solidFill>
                  <a:schemeClr val="tx1"/>
                </a:solidFill>
                <a:latin typeface="Arial" panose="020B0604020202020204" pitchFamily="34" charset="0"/>
                <a:ea typeface="+mj-ea"/>
                <a:cs typeface="Arial" panose="020B0604020202020204" pitchFamily="34" charset="0"/>
              </a:defRPr>
            </a:lvl1pPr>
          </a:lstStyle>
          <a:p>
            <a:r>
              <a:rPr lang="en-US" sz="2800" dirty="0">
                <a:latin typeface="+mn-lt"/>
              </a:rPr>
              <a:t>AARP Network of Age-Friendly States and Communities (NAFSC)</a:t>
            </a:r>
            <a:endParaRPr lang="en-US" sz="2800" b="0" i="1" dirty="0">
              <a:latin typeface="+mn-lt"/>
            </a:endParaRPr>
          </a:p>
        </p:txBody>
      </p:sp>
      <p:sp>
        <p:nvSpPr>
          <p:cNvPr id="7" name="TextBox 6">
            <a:extLst>
              <a:ext uri="{FF2B5EF4-FFF2-40B4-BE49-F238E27FC236}">
                <a16:creationId xmlns:a16="http://schemas.microsoft.com/office/drawing/2014/main" id="{EACE6574-04DE-425E-A1C6-AF71820B048A}"/>
              </a:ext>
            </a:extLst>
          </p:cNvPr>
          <p:cNvSpPr txBox="1"/>
          <p:nvPr/>
        </p:nvSpPr>
        <p:spPr>
          <a:xfrm>
            <a:off x="2638698" y="6348914"/>
            <a:ext cx="9659343" cy="338554"/>
          </a:xfrm>
          <a:prstGeom prst="rect">
            <a:avLst/>
          </a:prstGeom>
          <a:noFill/>
        </p:spPr>
        <p:txBody>
          <a:bodyPr wrap="square" rtlCol="0">
            <a:spAutoFit/>
          </a:bodyPr>
          <a:lstStyle/>
          <a:p>
            <a:r>
              <a:rPr lang="en-US" sz="1600" dirty="0"/>
              <a:t>There are currently 790 communities, 10 states and 1 territory enrolled  </a:t>
            </a:r>
            <a:r>
              <a:rPr lang="en-US" sz="1600" i="1" dirty="0"/>
              <a:t>(updated 10.5.23)</a:t>
            </a:r>
          </a:p>
        </p:txBody>
      </p:sp>
      <p:pic>
        <p:nvPicPr>
          <p:cNvPr id="2" name="Picture 1">
            <a:extLst>
              <a:ext uri="{FF2B5EF4-FFF2-40B4-BE49-F238E27FC236}">
                <a16:creationId xmlns:a16="http://schemas.microsoft.com/office/drawing/2014/main" id="{1B1DE267-739A-5B36-8917-BF2D45276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37482" y="1430729"/>
            <a:ext cx="8117036" cy="4734938"/>
          </a:xfrm>
          <a:prstGeom prst="rect">
            <a:avLst/>
          </a:prstGeom>
        </p:spPr>
      </p:pic>
    </p:spTree>
    <p:extLst>
      <p:ext uri="{BB962C8B-B14F-4D97-AF65-F5344CB8AC3E}">
        <p14:creationId xmlns:p14="http://schemas.microsoft.com/office/powerpoint/2010/main" val="4106676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88F688-C05E-804F-8DD7-5F3F149CE42F}"/>
              </a:ext>
            </a:extLst>
          </p:cNvPr>
          <p:cNvSpPr>
            <a:spLocks noGrp="1"/>
          </p:cNvSpPr>
          <p:nvPr>
            <p:ph type="body" sz="quarter" idx="18"/>
          </p:nvPr>
        </p:nvSpPr>
        <p:spPr/>
        <p:txBody>
          <a:bodyPr/>
          <a:lstStyle/>
          <a:p>
            <a:pPr marL="0" indent="0">
              <a:buNone/>
            </a:pPr>
            <a:r>
              <a:rPr lang="en-US" sz="2000" dirty="0">
                <a:solidFill>
                  <a:schemeClr val="tx1"/>
                </a:solidFill>
                <a:latin typeface="Georgia" panose="02040502050405020303" pitchFamily="18" charset="0"/>
              </a:rPr>
              <a:t>Serves as an organizing structure for making community improvements</a:t>
            </a:r>
          </a:p>
          <a:p>
            <a:endParaRPr lang="en-US" sz="2000" dirty="0">
              <a:latin typeface="Georgia" panose="02040502050405020303" pitchFamily="18" charset="0"/>
            </a:endParaRPr>
          </a:p>
        </p:txBody>
      </p:sp>
      <p:sp>
        <p:nvSpPr>
          <p:cNvPr id="8" name="Text Placeholder 7">
            <a:extLst>
              <a:ext uri="{FF2B5EF4-FFF2-40B4-BE49-F238E27FC236}">
                <a16:creationId xmlns:a16="http://schemas.microsoft.com/office/drawing/2014/main" id="{DB466444-9A2F-5B42-8039-C28ED481F8D8}"/>
              </a:ext>
            </a:extLst>
          </p:cNvPr>
          <p:cNvSpPr>
            <a:spLocks noGrp="1"/>
          </p:cNvSpPr>
          <p:nvPr>
            <p:ph type="body" sz="quarter" idx="25"/>
          </p:nvPr>
        </p:nvSpPr>
        <p:spPr>
          <a:xfrm>
            <a:off x="1252315" y="2936671"/>
            <a:ext cx="4714376" cy="756632"/>
          </a:xfrm>
        </p:spPr>
        <p:txBody>
          <a:bodyPr/>
          <a:lstStyle/>
          <a:p>
            <a:pPr marL="0" indent="0">
              <a:buNone/>
            </a:pPr>
            <a:r>
              <a:rPr lang="en-US" sz="2000" dirty="0">
                <a:solidFill>
                  <a:schemeClr val="tx1"/>
                </a:solidFill>
                <a:latin typeface="+mn-lt"/>
              </a:rPr>
              <a:t>Fosters partnerships among community groups and local stakeholders</a:t>
            </a:r>
          </a:p>
          <a:p>
            <a:endParaRPr lang="en-US" sz="2000" dirty="0">
              <a:latin typeface="+mn-lt"/>
            </a:endParaRPr>
          </a:p>
        </p:txBody>
      </p:sp>
      <p:sp>
        <p:nvSpPr>
          <p:cNvPr id="9" name="Text Placeholder 8">
            <a:extLst>
              <a:ext uri="{FF2B5EF4-FFF2-40B4-BE49-F238E27FC236}">
                <a16:creationId xmlns:a16="http://schemas.microsoft.com/office/drawing/2014/main" id="{7AA9EB5D-6F84-EA4F-A4E4-94A9D8318C9E}"/>
              </a:ext>
            </a:extLst>
          </p:cNvPr>
          <p:cNvSpPr>
            <a:spLocks noGrp="1"/>
          </p:cNvSpPr>
          <p:nvPr>
            <p:ph type="body" sz="quarter" idx="26"/>
          </p:nvPr>
        </p:nvSpPr>
        <p:spPr/>
        <p:txBody>
          <a:bodyPr/>
          <a:lstStyle/>
          <a:p>
            <a:pPr marL="0" indent="0">
              <a:buNone/>
            </a:pPr>
            <a:r>
              <a:rPr lang="en-US" sz="2000" dirty="0">
                <a:solidFill>
                  <a:schemeClr val="tx1"/>
                </a:solidFill>
                <a:latin typeface="Georgia" panose="02040502050405020303" pitchFamily="18" charset="0"/>
              </a:rPr>
              <a:t>Enables changes that benefit people of all ages</a:t>
            </a:r>
          </a:p>
          <a:p>
            <a:endParaRPr lang="en-US" sz="2000" dirty="0">
              <a:latin typeface="Georgia" panose="02040502050405020303" pitchFamily="18" charset="0"/>
            </a:endParaRPr>
          </a:p>
        </p:txBody>
      </p:sp>
      <p:sp>
        <p:nvSpPr>
          <p:cNvPr id="10" name="Text Placeholder 9">
            <a:extLst>
              <a:ext uri="{FF2B5EF4-FFF2-40B4-BE49-F238E27FC236}">
                <a16:creationId xmlns:a16="http://schemas.microsoft.com/office/drawing/2014/main" id="{A6DD472F-FB33-4944-9388-D28142CC777F}"/>
              </a:ext>
            </a:extLst>
          </p:cNvPr>
          <p:cNvSpPr>
            <a:spLocks noGrp="1"/>
          </p:cNvSpPr>
          <p:nvPr>
            <p:ph type="body" sz="quarter" idx="27"/>
          </p:nvPr>
        </p:nvSpPr>
        <p:spPr/>
        <p:txBody>
          <a:bodyPr/>
          <a:lstStyle/>
          <a:p>
            <a:pPr marL="0" indent="0">
              <a:buNone/>
            </a:pPr>
            <a:r>
              <a:rPr lang="en-US" sz="2000" dirty="0">
                <a:solidFill>
                  <a:schemeClr val="tx1"/>
                </a:solidFill>
                <a:latin typeface="Georgia" panose="02040502050405020303" pitchFamily="18" charset="0"/>
              </a:rPr>
              <a:t>Provides resources for identifying and assessing community needs</a:t>
            </a:r>
          </a:p>
          <a:p>
            <a:endParaRPr lang="en-US" sz="2000" dirty="0">
              <a:latin typeface="Georgia" panose="02040502050405020303" pitchFamily="18" charset="0"/>
            </a:endParaRPr>
          </a:p>
        </p:txBody>
      </p:sp>
      <p:sp>
        <p:nvSpPr>
          <p:cNvPr id="11" name="Text Placeholder 10">
            <a:extLst>
              <a:ext uri="{FF2B5EF4-FFF2-40B4-BE49-F238E27FC236}">
                <a16:creationId xmlns:a16="http://schemas.microsoft.com/office/drawing/2014/main" id="{FC0F367D-43EC-9847-A20A-87BB80A6B536}"/>
              </a:ext>
            </a:extLst>
          </p:cNvPr>
          <p:cNvSpPr>
            <a:spLocks noGrp="1"/>
          </p:cNvSpPr>
          <p:nvPr>
            <p:ph type="body" sz="quarter" idx="28"/>
          </p:nvPr>
        </p:nvSpPr>
        <p:spPr/>
        <p:txBody>
          <a:bodyPr/>
          <a:lstStyle/>
          <a:p>
            <a:pPr marL="0" indent="0">
              <a:buNone/>
            </a:pPr>
            <a:r>
              <a:rPr lang="en-US" sz="2000" dirty="0">
                <a:solidFill>
                  <a:schemeClr val="tx1"/>
                </a:solidFill>
                <a:latin typeface="Georgia" panose="02040502050405020303" pitchFamily="18" charset="0"/>
              </a:rPr>
              <a:t>Access to technical assistance and expert-led webinars</a:t>
            </a:r>
          </a:p>
          <a:p>
            <a:endParaRPr lang="en-US" sz="2000" dirty="0">
              <a:latin typeface="Georgia" panose="02040502050405020303" pitchFamily="18" charset="0"/>
            </a:endParaRPr>
          </a:p>
        </p:txBody>
      </p:sp>
      <p:sp>
        <p:nvSpPr>
          <p:cNvPr id="12" name="Text Placeholder 11">
            <a:extLst>
              <a:ext uri="{FF2B5EF4-FFF2-40B4-BE49-F238E27FC236}">
                <a16:creationId xmlns:a16="http://schemas.microsoft.com/office/drawing/2014/main" id="{F53EBDB8-179A-1F4C-9576-0E12777700E3}"/>
              </a:ext>
            </a:extLst>
          </p:cNvPr>
          <p:cNvSpPr>
            <a:spLocks noGrp="1"/>
          </p:cNvSpPr>
          <p:nvPr>
            <p:ph type="body" sz="quarter" idx="29"/>
          </p:nvPr>
        </p:nvSpPr>
        <p:spPr/>
        <p:txBody>
          <a:bodyPr/>
          <a:lstStyle/>
          <a:p>
            <a:pPr marL="0" indent="0">
              <a:buNone/>
            </a:pPr>
            <a:r>
              <a:rPr lang="en-US" sz="2000" dirty="0">
                <a:solidFill>
                  <a:schemeClr val="tx1"/>
                </a:solidFill>
                <a:latin typeface="Georgia" panose="02040502050405020303" pitchFamily="18" charset="0"/>
              </a:rPr>
              <a:t>Access to a national network of over 700 communities enrolled in the network</a:t>
            </a:r>
          </a:p>
          <a:p>
            <a:endParaRPr lang="en-US" sz="2000" dirty="0">
              <a:latin typeface="Georgia" panose="02040502050405020303" pitchFamily="18" charset="0"/>
            </a:endParaRPr>
          </a:p>
        </p:txBody>
      </p:sp>
      <p:sp>
        <p:nvSpPr>
          <p:cNvPr id="13" name="Text Placeholder 12">
            <a:extLst>
              <a:ext uri="{FF2B5EF4-FFF2-40B4-BE49-F238E27FC236}">
                <a16:creationId xmlns:a16="http://schemas.microsoft.com/office/drawing/2014/main" id="{29179B27-A1A8-AC40-BA9B-A718DC94C0C6}"/>
              </a:ext>
            </a:extLst>
          </p:cNvPr>
          <p:cNvSpPr>
            <a:spLocks noGrp="1"/>
          </p:cNvSpPr>
          <p:nvPr>
            <p:ph type="body" sz="quarter" idx="30"/>
          </p:nvPr>
        </p:nvSpPr>
        <p:spPr/>
        <p:txBody>
          <a:bodyPr/>
          <a:lstStyle/>
          <a:p>
            <a:pPr marL="0" indent="0">
              <a:buNone/>
            </a:pPr>
            <a:r>
              <a:rPr lang="en-US" sz="2000" dirty="0">
                <a:solidFill>
                  <a:schemeClr val="tx1"/>
                </a:solidFill>
                <a:latin typeface="Georgia" panose="02040502050405020303" pitchFamily="18" charset="0"/>
              </a:rPr>
              <a:t>Support and best practice materials from AARP</a:t>
            </a:r>
          </a:p>
          <a:p>
            <a:endParaRPr lang="en-US" sz="2000" dirty="0">
              <a:latin typeface="Georgia" panose="02040502050405020303" pitchFamily="18" charset="0"/>
            </a:endParaRPr>
          </a:p>
        </p:txBody>
      </p:sp>
      <p:sp>
        <p:nvSpPr>
          <p:cNvPr id="6" name="Text Placeholder 5">
            <a:extLst>
              <a:ext uri="{FF2B5EF4-FFF2-40B4-BE49-F238E27FC236}">
                <a16:creationId xmlns:a16="http://schemas.microsoft.com/office/drawing/2014/main" id="{DA7AA43E-E482-0F41-981E-C69BCAB5D5A8}"/>
              </a:ext>
            </a:extLst>
          </p:cNvPr>
          <p:cNvSpPr>
            <a:spLocks noGrp="1"/>
          </p:cNvSpPr>
          <p:nvPr>
            <p:ph type="body" sz="quarter" idx="31"/>
          </p:nvPr>
        </p:nvSpPr>
        <p:spPr>
          <a:xfrm>
            <a:off x="517012" y="1078327"/>
            <a:ext cx="4796477" cy="756632"/>
          </a:xfrm>
        </p:spPr>
        <p:txBody>
          <a:bodyPr/>
          <a:lstStyle/>
          <a:p>
            <a:pPr marL="0" indent="0">
              <a:buNone/>
            </a:pPr>
            <a:r>
              <a:rPr lang="en-US" sz="2400" u="sng" dirty="0">
                <a:solidFill>
                  <a:schemeClr val="tx1"/>
                </a:solidFill>
                <a:latin typeface="+mn-lt"/>
              </a:rPr>
              <a:t>Membership in the network:</a:t>
            </a:r>
            <a:endParaRPr lang="en-US" sz="2400" u="sng" dirty="0">
              <a:latin typeface="+mn-lt"/>
            </a:endParaRPr>
          </a:p>
        </p:txBody>
      </p:sp>
      <p:sp>
        <p:nvSpPr>
          <p:cNvPr id="4" name="Text Placeholder 3">
            <a:extLst>
              <a:ext uri="{FF2B5EF4-FFF2-40B4-BE49-F238E27FC236}">
                <a16:creationId xmlns:a16="http://schemas.microsoft.com/office/drawing/2014/main" id="{F9AFD20A-6FB3-EC4A-B055-EAA97E2938E3}"/>
              </a:ext>
            </a:extLst>
          </p:cNvPr>
          <p:cNvSpPr>
            <a:spLocks noGrp="1"/>
          </p:cNvSpPr>
          <p:nvPr>
            <p:ph type="body" sz="quarter" idx="13"/>
          </p:nvPr>
        </p:nvSpPr>
        <p:spPr>
          <a:xfrm>
            <a:off x="3358355" y="281764"/>
            <a:ext cx="5475287" cy="405272"/>
          </a:xfrm>
        </p:spPr>
        <p:txBody>
          <a:bodyPr>
            <a:noAutofit/>
          </a:bodyPr>
          <a:lstStyle/>
          <a:p>
            <a:pPr marL="0" indent="0" algn="ctr">
              <a:buNone/>
            </a:pPr>
            <a:r>
              <a:rPr lang="en-US" sz="3200" b="1" dirty="0"/>
              <a:t>Benefits of Enrolling</a:t>
            </a:r>
          </a:p>
        </p:txBody>
      </p:sp>
      <p:sp>
        <p:nvSpPr>
          <p:cNvPr id="5" name="Text Placeholder 4">
            <a:extLst>
              <a:ext uri="{FF2B5EF4-FFF2-40B4-BE49-F238E27FC236}">
                <a16:creationId xmlns:a16="http://schemas.microsoft.com/office/drawing/2014/main" id="{43FCCB02-C5D9-B04B-B3F9-D30B5EA2ACD7}"/>
              </a:ext>
            </a:extLst>
          </p:cNvPr>
          <p:cNvSpPr>
            <a:spLocks noGrp="1"/>
          </p:cNvSpPr>
          <p:nvPr>
            <p:ph type="body" sz="quarter" idx="14"/>
          </p:nvPr>
        </p:nvSpPr>
        <p:spPr>
          <a:xfrm>
            <a:off x="6822018" y="4833211"/>
            <a:ext cx="5475287" cy="756632"/>
          </a:xfrm>
        </p:spPr>
        <p:txBody>
          <a:bodyPr/>
          <a:lstStyle/>
          <a:p>
            <a:pPr marL="0" indent="0">
              <a:buNone/>
            </a:pPr>
            <a:r>
              <a:rPr lang="en-US" sz="2000" dirty="0">
                <a:solidFill>
                  <a:schemeClr val="tx1"/>
                </a:solidFill>
                <a:latin typeface="+mn-lt"/>
              </a:rPr>
              <a:t>Help for local leaders to identify and understand community needs </a:t>
            </a:r>
          </a:p>
          <a:p>
            <a:endParaRPr lang="en-US" sz="2000" dirty="0">
              <a:latin typeface="+mn-lt"/>
            </a:endParaRPr>
          </a:p>
        </p:txBody>
      </p:sp>
      <p:sp>
        <p:nvSpPr>
          <p:cNvPr id="14" name="Text Placeholder 5">
            <a:extLst>
              <a:ext uri="{FF2B5EF4-FFF2-40B4-BE49-F238E27FC236}">
                <a16:creationId xmlns:a16="http://schemas.microsoft.com/office/drawing/2014/main" id="{B9418032-A6CC-46C7-9EAA-47C2FAC1E917}"/>
              </a:ext>
            </a:extLst>
          </p:cNvPr>
          <p:cNvSpPr txBox="1">
            <a:spLocks/>
          </p:cNvSpPr>
          <p:nvPr/>
        </p:nvSpPr>
        <p:spPr>
          <a:xfrm>
            <a:off x="6095999" y="1104723"/>
            <a:ext cx="5843452" cy="6376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b="0" i="0" kern="1200">
                <a:solidFill>
                  <a:srgbClr val="39373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b="0" i="0" kern="1200">
                <a:solidFill>
                  <a:srgbClr val="262626"/>
                </a:solidFill>
                <a:latin typeface="Publico Medium" panose="02000603080000020004" pitchFamily="2"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a:solidFill>
                  <a:schemeClr val="tx1"/>
                </a:solidFill>
                <a:latin typeface="+mn-lt"/>
              </a:rPr>
              <a:t>Membership provides a community with:</a:t>
            </a:r>
          </a:p>
        </p:txBody>
      </p:sp>
    </p:spTree>
    <p:extLst>
      <p:ext uri="{BB962C8B-B14F-4D97-AF65-F5344CB8AC3E}">
        <p14:creationId xmlns:p14="http://schemas.microsoft.com/office/powerpoint/2010/main" val="3548477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215D1B-316E-8441-8746-FC0F5C860FDA}"/>
              </a:ext>
            </a:extLst>
          </p:cNvPr>
          <p:cNvSpPr>
            <a:spLocks noGrp="1"/>
          </p:cNvSpPr>
          <p:nvPr>
            <p:ph type="body" sz="quarter" idx="16"/>
          </p:nvPr>
        </p:nvSpPr>
        <p:spPr/>
        <p:txBody>
          <a:bodyPr/>
          <a:lstStyle/>
          <a:p>
            <a:pPr marL="0" indent="0" algn="ctr">
              <a:buNone/>
            </a:pPr>
            <a:r>
              <a:rPr lang="en-US" sz="7200" dirty="0">
                <a:latin typeface="+mn-lt"/>
              </a:rPr>
              <a:t>68%</a:t>
            </a:r>
            <a:br>
              <a:rPr lang="en-US" sz="2400" dirty="0">
                <a:latin typeface="+mn-lt"/>
              </a:rPr>
            </a:br>
            <a:r>
              <a:rPr lang="en-US" sz="2400" dirty="0">
                <a:latin typeface="+mn-lt"/>
              </a:rPr>
              <a:t>Advocated for Policy Change</a:t>
            </a:r>
          </a:p>
          <a:p>
            <a:pPr marL="0" indent="0">
              <a:buNone/>
            </a:pPr>
            <a:endParaRPr lang="en-US" sz="2400" dirty="0">
              <a:latin typeface="+mn-lt"/>
            </a:endParaRPr>
          </a:p>
          <a:p>
            <a:pPr marL="0" indent="0">
              <a:buNone/>
            </a:pPr>
            <a:r>
              <a:rPr lang="en-US" dirty="0">
                <a:latin typeface="+mn-lt"/>
              </a:rPr>
              <a:t>Age-friendly initiatives are catalyzing local policy change. Nearly 2:3 age-friendly communities reported that they had successfully advocated for changes in municipal or organizational policy. </a:t>
            </a:r>
          </a:p>
          <a:p>
            <a:pPr marL="0" indent="0">
              <a:buNone/>
            </a:pPr>
            <a:endParaRPr lang="en-US" sz="3600" dirty="0">
              <a:latin typeface="+mn-lt"/>
            </a:endParaRPr>
          </a:p>
          <a:p>
            <a:pPr marL="0" indent="0">
              <a:buNone/>
            </a:pPr>
            <a:endParaRPr lang="en-US" sz="3600" dirty="0">
              <a:latin typeface="+mn-lt"/>
            </a:endParaRPr>
          </a:p>
        </p:txBody>
      </p:sp>
      <p:sp>
        <p:nvSpPr>
          <p:cNvPr id="6" name="Text Placeholder 5">
            <a:extLst>
              <a:ext uri="{FF2B5EF4-FFF2-40B4-BE49-F238E27FC236}">
                <a16:creationId xmlns:a16="http://schemas.microsoft.com/office/drawing/2014/main" id="{792653BB-2772-5B4C-95B0-9C0A9194808B}"/>
              </a:ext>
            </a:extLst>
          </p:cNvPr>
          <p:cNvSpPr>
            <a:spLocks noGrp="1"/>
          </p:cNvSpPr>
          <p:nvPr>
            <p:ph type="body" sz="quarter" idx="17"/>
          </p:nvPr>
        </p:nvSpPr>
        <p:spPr/>
        <p:txBody>
          <a:bodyPr/>
          <a:lstStyle/>
          <a:p>
            <a:pPr marL="0" indent="0" algn="ctr">
              <a:buNone/>
            </a:pPr>
            <a:r>
              <a:rPr lang="en-US" sz="7200" dirty="0">
                <a:latin typeface="+mn-lt"/>
              </a:rPr>
              <a:t>86% </a:t>
            </a:r>
            <a:br>
              <a:rPr lang="en-US" sz="2400" dirty="0">
                <a:latin typeface="+mn-lt"/>
              </a:rPr>
            </a:br>
            <a:r>
              <a:rPr lang="en-US" sz="2400" dirty="0">
                <a:latin typeface="+mn-lt"/>
              </a:rPr>
              <a:t>Overcame Barriers to Age-Friendly Change</a:t>
            </a:r>
          </a:p>
          <a:p>
            <a:pPr marL="0" indent="0">
              <a:buNone/>
            </a:pPr>
            <a:endParaRPr lang="en-US" sz="2400" dirty="0">
              <a:latin typeface="+mn-lt"/>
            </a:endParaRPr>
          </a:p>
          <a:p>
            <a:pPr marL="0" indent="0">
              <a:buNone/>
            </a:pPr>
            <a:r>
              <a:rPr lang="en-US" dirty="0">
                <a:latin typeface="+mn-lt"/>
              </a:rPr>
              <a:t>The NAFSC 5-year program cycle and framework is setting communities up for success. By applying the age-friendly programmatic framework, respondents reported overcoming barriers to improve the community for older residents.</a:t>
            </a:r>
          </a:p>
          <a:p>
            <a:pPr marL="0" indent="0">
              <a:buNone/>
            </a:pPr>
            <a:endParaRPr lang="en-US" sz="3600" dirty="0">
              <a:latin typeface="+mn-lt"/>
            </a:endParaRPr>
          </a:p>
          <a:p>
            <a:pPr marL="0" indent="0">
              <a:buNone/>
            </a:pPr>
            <a:endParaRPr lang="en-US" sz="3600" dirty="0">
              <a:latin typeface="+mn-lt"/>
            </a:endParaRPr>
          </a:p>
        </p:txBody>
      </p:sp>
      <p:pic>
        <p:nvPicPr>
          <p:cNvPr id="9" name="Picture Placeholder 8">
            <a:extLst>
              <a:ext uri="{FF2B5EF4-FFF2-40B4-BE49-F238E27FC236}">
                <a16:creationId xmlns:a16="http://schemas.microsoft.com/office/drawing/2014/main" id="{608B2FFD-E1A5-430D-8F02-BEF7FA7B5F0F}"/>
              </a:ext>
            </a:extLst>
          </p:cNvPr>
          <p:cNvPicPr>
            <a:picLocks noGrp="1" noChangeAspect="1"/>
          </p:cNvPicPr>
          <p:nvPr>
            <p:ph type="pic" sz="quarter" idx="18"/>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l="32380" r="32380"/>
          <a:stretch>
            <a:fillRect/>
          </a:stretch>
        </p:blipFill>
        <p:spPr/>
      </p:pic>
      <p:sp>
        <p:nvSpPr>
          <p:cNvPr id="12" name="Text Placeholder 11">
            <a:extLst>
              <a:ext uri="{FF2B5EF4-FFF2-40B4-BE49-F238E27FC236}">
                <a16:creationId xmlns:a16="http://schemas.microsoft.com/office/drawing/2014/main" id="{57ABFD75-FAA7-9341-B80A-5136A1B34B62}"/>
              </a:ext>
            </a:extLst>
          </p:cNvPr>
          <p:cNvSpPr>
            <a:spLocks noGrp="1"/>
          </p:cNvSpPr>
          <p:nvPr>
            <p:ph type="body" sz="quarter" idx="13"/>
          </p:nvPr>
        </p:nvSpPr>
        <p:spPr>
          <a:xfrm>
            <a:off x="725696" y="487167"/>
            <a:ext cx="6942409" cy="727891"/>
          </a:xfrm>
        </p:spPr>
        <p:txBody>
          <a:bodyPr>
            <a:normAutofit/>
          </a:bodyPr>
          <a:lstStyle/>
          <a:p>
            <a:pPr marL="0" indent="0" algn="ctr">
              <a:buNone/>
            </a:pPr>
            <a:r>
              <a:rPr lang="en-US" sz="3200" b="1" dirty="0"/>
              <a:t>Impact of Joining</a:t>
            </a:r>
            <a:endParaRPr lang="en-US" sz="3200" dirty="0"/>
          </a:p>
        </p:txBody>
      </p:sp>
      <p:sp>
        <p:nvSpPr>
          <p:cNvPr id="8" name="Text Placeholder 3">
            <a:extLst>
              <a:ext uri="{FF2B5EF4-FFF2-40B4-BE49-F238E27FC236}">
                <a16:creationId xmlns:a16="http://schemas.microsoft.com/office/drawing/2014/main" id="{6D872441-B51D-4F8A-85CA-A7AB333AC44C}"/>
              </a:ext>
            </a:extLst>
          </p:cNvPr>
          <p:cNvSpPr txBox="1">
            <a:spLocks/>
          </p:cNvSpPr>
          <p:nvPr/>
        </p:nvSpPr>
        <p:spPr>
          <a:xfrm>
            <a:off x="609599" y="200230"/>
            <a:ext cx="7174602" cy="28693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1600" b="1" kern="1200" spc="150" baseline="0">
                <a:solidFill>
                  <a:srgbClr val="26262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6262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6262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AARP NAFSC 2022 Member Survey</a:t>
            </a:r>
          </a:p>
        </p:txBody>
      </p:sp>
    </p:spTree>
    <p:extLst>
      <p:ext uri="{BB962C8B-B14F-4D97-AF65-F5344CB8AC3E}">
        <p14:creationId xmlns:p14="http://schemas.microsoft.com/office/powerpoint/2010/main" val="2424101339"/>
      </p:ext>
    </p:extLst>
  </p:cSld>
  <p:clrMapOvr>
    <a:masterClrMapping/>
  </p:clrMapOvr>
</p:sld>
</file>

<file path=ppt/theme/theme1.xml><?xml version="1.0" encoding="utf-8"?>
<a:theme xmlns:a="http://schemas.openxmlformats.org/drawingml/2006/main" name="2_Office Theme">
  <a:themeElements>
    <a:clrScheme name="Custom 4">
      <a:dk1>
        <a:srgbClr val="262626"/>
      </a:dk1>
      <a:lt1>
        <a:sysClr val="window" lastClr="FFFFFF"/>
      </a:lt1>
      <a:dk2>
        <a:srgbClr val="595959"/>
      </a:dk2>
      <a:lt2>
        <a:srgbClr val="E2DFCC"/>
      </a:lt2>
      <a:accent1>
        <a:srgbClr val="EF1300"/>
      </a:accent1>
      <a:accent2>
        <a:srgbClr val="F75D59"/>
      </a:accent2>
      <a:accent3>
        <a:srgbClr val="DDB094"/>
      </a:accent3>
      <a:accent4>
        <a:srgbClr val="FFC9AB"/>
      </a:accent4>
      <a:accent5>
        <a:srgbClr val="5C0033"/>
      </a:accent5>
      <a:accent6>
        <a:srgbClr val="AB2125"/>
      </a:accent6>
      <a:hlink>
        <a:srgbClr val="4EB3CF"/>
      </a:hlink>
      <a:folHlink>
        <a:srgbClr val="4EB3C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351699-c11c-40a8-bd6d-32f4f474aeab" xsi:nil="true"/>
    <Active_x0020_Folder xmlns="f35983de-8aec-4939-923b-12f10abb2a6c">true</Active_x0020_Folder>
    <lcf76f155ced4ddcb4097134ff3c332f xmlns="f35983de-8aec-4939-923b-12f10abb2a6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6508C7D1CF894490E857606F4203DB" ma:contentTypeVersion="22" ma:contentTypeDescription="Create a new document." ma:contentTypeScope="" ma:versionID="e5f3e434eee5936a2e2273b36d4154c8">
  <xsd:schema xmlns:xsd="http://www.w3.org/2001/XMLSchema" xmlns:xs="http://www.w3.org/2001/XMLSchema" xmlns:p="http://schemas.microsoft.com/office/2006/metadata/properties" xmlns:ns2="f35983de-8aec-4939-923b-12f10abb2a6c" xmlns:ns3="9f351699-c11c-40a8-bd6d-32f4f474aeab" xmlns:ns4="a33b12b9-0a34-4d83-af9a-cccd91dea7c7" targetNamespace="http://schemas.microsoft.com/office/2006/metadata/properties" ma:root="true" ma:fieldsID="1851e7af7e1e83a2c4a79c7723d2325b" ns2:_="" ns3:_="" ns4:_="">
    <xsd:import namespace="f35983de-8aec-4939-923b-12f10abb2a6c"/>
    <xsd:import namespace="9f351699-c11c-40a8-bd6d-32f4f474aeab"/>
    <xsd:import namespace="a33b12b9-0a34-4d83-af9a-cccd91dea7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4:SharedWithDetails" minOccurs="0"/>
                <xsd:element ref="ns2:MediaServiceAutoKeyPoints" minOccurs="0"/>
                <xsd:element ref="ns2:MediaServiceKeyPoints" minOccurs="0"/>
                <xsd:element ref="ns2:MediaLengthInSeconds" minOccurs="0"/>
                <xsd:element ref="ns2:Active_x0020_Folde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983de-8aec-4939-923b-12f10abb2a6c"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MediaServiceAutoTags" ma:internalName="MediaServiceAutoTags" ma:readOnly="true">
      <xsd:simpleType>
        <xsd:restriction base="dms:Text"/>
      </xsd:simpleType>
    </xsd:element>
    <xsd:element name="MediaServiceOCR" ma:index="8" nillable="true" ma:displayName="MediaServiceOCR" ma:internalName="MediaServiceOCR" ma:readOnly="true">
      <xsd:simpleType>
        <xsd:restriction base="dms:Note">
          <xsd:maxLength value="255"/>
        </xsd:restriction>
      </xsd:simpleType>
    </xsd:element>
    <xsd:element name="MediaServiceLocation" ma:index="10" nillable="true" ma:displayName="MediaServiceLocation" ma:internalName="MediaServiceLocatio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Active_x0020_Folder" ma:index="21" nillable="true" ma:displayName="Active Folder" ma:default="1" ma:internalName="Active_x0020_Folder">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237d4ef-1db9-4a38-8f29-0ba9042bcd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351699-c11c-40a8-bd6d-32f4f474ae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4" nillable="true" ma:displayName="Taxonomy Catch All Column" ma:hidden="true" ma:list="{36d2d822-326c-49c4-8eed-870717657213}" ma:internalName="TaxCatchAll" ma:showField="CatchAllData" ma:web="9f351699-c11c-40a8-bd6d-32f4f474ae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3b12b9-0a34-4d83-af9a-cccd91dea7c7"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82C84E-F11B-47DA-9442-3BBD04E78348}">
  <ds:schemaRefs>
    <ds:schemaRef ds:uri="http://schemas.microsoft.com/sharepoint/v3/contenttype/forms"/>
  </ds:schemaRefs>
</ds:datastoreItem>
</file>

<file path=customXml/itemProps2.xml><?xml version="1.0" encoding="utf-8"?>
<ds:datastoreItem xmlns:ds="http://schemas.openxmlformats.org/officeDocument/2006/customXml" ds:itemID="{85939CB2-5E36-4C43-93F4-A34C79C09DEE}">
  <ds:schemaRefs>
    <ds:schemaRef ds:uri="d25a86f5-b55b-4891-84a1-209e80382195"/>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3fc06759-14d0-4641-ab24-047feb58233f"/>
    <ds:schemaRef ds:uri="http://purl.org/dc/dcmitype/"/>
  </ds:schemaRefs>
</ds:datastoreItem>
</file>

<file path=customXml/itemProps3.xml><?xml version="1.0" encoding="utf-8"?>
<ds:datastoreItem xmlns:ds="http://schemas.openxmlformats.org/officeDocument/2006/customXml" ds:itemID="{BD2EA25B-ED94-41AC-B4F5-0345616446EA}"/>
</file>

<file path=docProps/app.xml><?xml version="1.0" encoding="utf-8"?>
<Properties xmlns="http://schemas.openxmlformats.org/officeDocument/2006/extended-properties" xmlns:vt="http://schemas.openxmlformats.org/officeDocument/2006/docPropsVTypes">
  <Template/>
  <TotalTime>1727</TotalTime>
  <Words>2407</Words>
  <Application>Microsoft Macintosh PowerPoint</Application>
  <PresentationFormat>Widescreen</PresentationFormat>
  <Paragraphs>215</Paragraphs>
  <Slides>22</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Publico Medium</vt:lpstr>
      <vt:lpstr>System Font Regular</vt:lpstr>
      <vt:lpstr>Arial</vt:lpstr>
      <vt:lpstr>Calibri</vt:lpstr>
      <vt:lpstr>Calibri Light</vt:lpstr>
      <vt:lpstr>Courier New</vt:lpstr>
      <vt:lpstr>Georgia</vt:lpstr>
      <vt:lpstr>Source Sans Pro</vt:lpstr>
      <vt:lpstr>2_Office Theme</vt:lpstr>
      <vt:lpstr>AARP Network of Age-Friendly States and Communities </vt:lpstr>
      <vt:lpstr>America is aging</vt:lpstr>
      <vt:lpstr>PowerPoint Presentation</vt:lpstr>
      <vt:lpstr>What is the first thing that comes to mind  when you hear the term,  “Age-Friendly”?</vt:lpstr>
      <vt:lpstr>An Age-Friendly Community is…</vt:lpstr>
      <vt:lpstr>PowerPoint Presentation</vt:lpstr>
      <vt:lpstr>PowerPoint Presentation</vt:lpstr>
      <vt:lpstr>PowerPoint Presentation</vt:lpstr>
      <vt:lpstr>PowerPoint Presentation</vt:lpstr>
      <vt:lpstr>PowerPoint Presentation</vt:lpstr>
      <vt:lpstr>The 8 Domains of Livability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Age-Friendly do you think your community is?  Take a self-assessment. Rank your community on a scale of 1-10 on each of the domains of livability:</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Owen, Evey (TMP)</dc:creator>
  <cp:lastModifiedBy>Linda Kruger</cp:lastModifiedBy>
  <cp:revision>166</cp:revision>
  <dcterms:created xsi:type="dcterms:W3CDTF">2021-02-23T19:35:26Z</dcterms:created>
  <dcterms:modified xsi:type="dcterms:W3CDTF">2024-09-02T18:21:22Z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0x0101008E15BC097BB4774B851F7F7C60FA0E00</vt:lpwstr>
  </property>
</Properties>
</file>